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MA" dirty="0" smtClean="0"/>
              <a:t/>
            </a:r>
            <a:br>
              <a:rPr lang="fr-MA" dirty="0" smtClean="0"/>
            </a:br>
            <a:r>
              <a:rPr lang="fr-MA" b="1" dirty="0" smtClean="0"/>
              <a:t>ATELIER « 3 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 smtClean="0"/>
          </a:p>
          <a:p>
            <a:r>
              <a:rPr lang="fr-MA" dirty="0" smtClean="0"/>
              <a:t>KHALIL BOURAS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b="1" dirty="0" smtClean="0"/>
              <a:t>1 </a:t>
            </a:r>
            <a:r>
              <a:rPr lang="fr-MA" b="1" dirty="0" smtClean="0"/>
              <a:t>To</a:t>
            </a:r>
            <a:r>
              <a:rPr lang="fr-MA" b="1" dirty="0" smtClean="0"/>
              <a:t> </a:t>
            </a:r>
            <a:r>
              <a:rPr lang="fr-MA" b="1" dirty="0" smtClean="0"/>
              <a:t>9 </a:t>
            </a:r>
            <a:endParaRPr lang="en-US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17" y="1825625"/>
            <a:ext cx="5053166" cy="4351338"/>
          </a:xfrm>
        </p:spPr>
      </p:pic>
    </p:spTree>
    <p:extLst>
      <p:ext uri="{BB962C8B-B14F-4D97-AF65-F5344CB8AC3E}">
        <p14:creationId xmlns:p14="http://schemas.microsoft.com/office/powerpoint/2010/main" val="6344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b="1" dirty="0" smtClean="0"/>
              <a:t>10 To 17 </a:t>
            </a:r>
            <a:endParaRPr lang="en-US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501630"/>
            <a:ext cx="7735712" cy="4415275"/>
          </a:xfrm>
        </p:spPr>
      </p:pic>
    </p:spTree>
    <p:extLst>
      <p:ext uri="{BB962C8B-B14F-4D97-AF65-F5344CB8AC3E}">
        <p14:creationId xmlns:p14="http://schemas.microsoft.com/office/powerpoint/2010/main" val="1984413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 ATELIER « 3 » </vt:lpstr>
      <vt:lpstr>1 To 9 </vt:lpstr>
      <vt:lpstr>10 To 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ATELIER « 3 » </dc:title>
  <dc:creator>Youcode</dc:creator>
  <cp:lastModifiedBy>Youcode</cp:lastModifiedBy>
  <cp:revision>2</cp:revision>
  <dcterms:created xsi:type="dcterms:W3CDTF">2020-05-21T02:11:24Z</dcterms:created>
  <dcterms:modified xsi:type="dcterms:W3CDTF">2020-05-21T09:28:32Z</dcterms:modified>
</cp:coreProperties>
</file>