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1F81-4FF4-433F-8B98-F87A4391CCD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35-C3DE-42AD-8E12-8C10B744CE8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3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1F81-4FF4-433F-8B98-F87A4391CCD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35-C3DE-42AD-8E12-8C10B744CE8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9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1F81-4FF4-433F-8B98-F87A4391CCD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35-C3DE-42AD-8E12-8C10B744CE8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4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1F81-4FF4-433F-8B98-F87A4391CCD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35-C3DE-42AD-8E12-8C10B744CE8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9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1F81-4FF4-433F-8B98-F87A4391CCD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35-C3DE-42AD-8E12-8C10B744CE8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6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1F81-4FF4-433F-8B98-F87A4391CCD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35-C3DE-42AD-8E12-8C10B744CE8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0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1F81-4FF4-433F-8B98-F87A4391CCD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35-C3DE-42AD-8E12-8C10B744CE8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0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1F81-4FF4-433F-8B98-F87A4391CCD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35-C3DE-42AD-8E12-8C10B744CE8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6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1F81-4FF4-433F-8B98-F87A4391CCD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35-C3DE-42AD-8E12-8C10B744CE8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4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1F81-4FF4-433F-8B98-F87A4391CCD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35-C3DE-42AD-8E12-8C10B744CE8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5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1F81-4FF4-433F-8B98-F87A4391CCD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C435-C3DE-42AD-8E12-8C10B744CE8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0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F1F81-4FF4-433F-8B98-F87A4391CCD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5C435-C3DE-42AD-8E12-8C10B744CE8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1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MA" b="1" dirty="0" smtClean="0"/>
              <a:t>ATELIER 2</a:t>
            </a:r>
            <a:endParaRPr lang="en-US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MA" dirty="0" smtClean="0"/>
          </a:p>
          <a:p>
            <a:r>
              <a:rPr lang="fr-MA" dirty="0" smtClean="0"/>
              <a:t>KHALLIL BOURAS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6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MA" b="1" dirty="0" smtClean="0"/>
              <a:t>Création des tables </a:t>
            </a:r>
            <a:endParaRPr lang="en-US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077" y="1825625"/>
            <a:ext cx="8303845" cy="4351338"/>
          </a:xfrm>
        </p:spPr>
      </p:pic>
    </p:spTree>
    <p:extLst>
      <p:ext uri="{BB962C8B-B14F-4D97-AF65-F5344CB8AC3E}">
        <p14:creationId xmlns:p14="http://schemas.microsoft.com/office/powerpoint/2010/main" val="240718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MA" sz="4800" b="1" dirty="0" smtClean="0"/>
              <a:t>Questions </a:t>
            </a:r>
            <a:r>
              <a:rPr lang="fr-MA" sz="4800" b="1" dirty="0" err="1" smtClean="0"/>
              <a:t>From</a:t>
            </a:r>
            <a:r>
              <a:rPr lang="fr-MA" sz="4800" b="1" dirty="0" smtClean="0"/>
              <a:t> 1 </a:t>
            </a:r>
            <a:r>
              <a:rPr lang="fr-MA" sz="4800" b="1" dirty="0" err="1" smtClean="0"/>
              <a:t>Through</a:t>
            </a:r>
            <a:r>
              <a:rPr lang="fr-MA" sz="4800" b="1" dirty="0" smtClean="0"/>
              <a:t> 12.</a:t>
            </a:r>
            <a:endParaRPr lang="en-US" sz="4800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63" y="1825625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359625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MA" b="1" dirty="0"/>
              <a:t>Questions </a:t>
            </a:r>
            <a:r>
              <a:rPr lang="fr-MA" b="1" dirty="0" err="1"/>
              <a:t>From</a:t>
            </a:r>
            <a:r>
              <a:rPr lang="fr-MA" b="1" dirty="0"/>
              <a:t> </a:t>
            </a:r>
            <a:r>
              <a:rPr lang="fr-MA" b="1" dirty="0" smtClean="0"/>
              <a:t>13 </a:t>
            </a:r>
            <a:r>
              <a:rPr lang="fr-MA" b="1" dirty="0" err="1"/>
              <a:t>Through</a:t>
            </a:r>
            <a:r>
              <a:rPr lang="fr-MA" b="1" dirty="0"/>
              <a:t> </a:t>
            </a:r>
            <a:r>
              <a:rPr lang="fr-MA" b="1" dirty="0" smtClean="0"/>
              <a:t>21.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23" y="1825625"/>
            <a:ext cx="9817354" cy="4351338"/>
          </a:xfrm>
        </p:spPr>
      </p:pic>
    </p:spTree>
    <p:extLst>
      <p:ext uri="{BB962C8B-B14F-4D97-AF65-F5344CB8AC3E}">
        <p14:creationId xmlns:p14="http://schemas.microsoft.com/office/powerpoint/2010/main" val="32941178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</Words>
  <Application>Microsoft Office PowerPoint</Application>
  <PresentationFormat>Grand écran</PresentationFormat>
  <Paragraphs>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ATELIER 2</vt:lpstr>
      <vt:lpstr>Création des tables </vt:lpstr>
      <vt:lpstr>Questions From 1 Through 12.</vt:lpstr>
      <vt:lpstr>Questions From 13 Through 21.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2</dc:title>
  <dc:creator>Youcode</dc:creator>
  <cp:lastModifiedBy>Youcode</cp:lastModifiedBy>
  <cp:revision>2</cp:revision>
  <dcterms:created xsi:type="dcterms:W3CDTF">2020-05-20T08:49:57Z</dcterms:created>
  <dcterms:modified xsi:type="dcterms:W3CDTF">2020-05-20T09:09:59Z</dcterms:modified>
</cp:coreProperties>
</file>