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2F4C-602C-437C-B6D6-B77B1E1C7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71C1-094A-4B37-A697-B0F9888815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Atelier 4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 dirty="0" smtClean="0"/>
          </a:p>
          <a:p>
            <a:r>
              <a:rPr lang="fr-MA" dirty="0" smtClean="0"/>
              <a:t>KHALIL BOURAS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6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b="1" dirty="0" smtClean="0"/>
              <a:t>Les Réponses</a:t>
            </a:r>
            <a:endParaRPr lang="en-US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33" y="1825625"/>
            <a:ext cx="8318734" cy="4351338"/>
          </a:xfrm>
        </p:spPr>
      </p:pic>
    </p:spTree>
    <p:extLst>
      <p:ext uri="{BB962C8B-B14F-4D97-AF65-F5344CB8AC3E}">
        <p14:creationId xmlns:p14="http://schemas.microsoft.com/office/powerpoint/2010/main" val="1378325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Atelier 4</vt:lpstr>
      <vt:lpstr>Les Réponses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4</dc:title>
  <dc:creator>Youcode</dc:creator>
  <cp:lastModifiedBy>Youcode</cp:lastModifiedBy>
  <cp:revision>2</cp:revision>
  <dcterms:created xsi:type="dcterms:W3CDTF">2020-05-24T21:54:30Z</dcterms:created>
  <dcterms:modified xsi:type="dcterms:W3CDTF">2020-05-24T22:12:31Z</dcterms:modified>
</cp:coreProperties>
</file>