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C6E6-369E-455F-A560-315ABDBED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8A0C7-A327-4266-BF01-616967F52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BC623-4A6C-413E-8FD7-B2F449D0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CE49-F772-47A0-B96E-93A0F149E51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489CF-8F54-4D67-BC9D-8A685894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2FEB1-6097-4C8C-8AEB-FE94ABF6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9FA0-38E2-4752-8402-73E365ED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3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8C14-3B25-40C0-A681-0364C147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9A76B-76F8-4209-9A13-BF10F3767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20838-75D0-47F3-A94B-A5F5E417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CE49-F772-47A0-B96E-93A0F149E51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BF4B8-39B9-4935-A5EE-4C11850A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97FA8-65DF-43AC-A4D0-B05E2047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9FA0-38E2-4752-8402-73E365ED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F6878-6A76-4778-BD6C-C3CCEECA7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3A194-8790-4784-9540-B367AE183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426CB-29E4-42C1-8A90-79107E12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CE49-F772-47A0-B96E-93A0F149E51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29239-18D9-4B8B-B607-9E65E92D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B711D-DE55-4212-9CB1-F7AE4D12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9FA0-38E2-4752-8402-73E365ED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8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B826-6CCD-4BA1-9793-67B1835B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AF6EA-3748-48A5-B676-2F9AF1BD7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0680F-EA7C-4ABF-B2E6-D3AFBEC6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CE49-F772-47A0-B96E-93A0F149E51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0C85B-5E58-4583-9F8F-B0FBE3A8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86B92-91E8-4443-BD12-1E2DFB65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9FA0-38E2-4752-8402-73E365ED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6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D9C0-8F27-4C56-93C3-CC285577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7972D-3DA6-409C-8358-6DECAA630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5CC18-7482-4E1C-B059-A45A6329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CE49-F772-47A0-B96E-93A0F149E51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C9AC1-859A-4FFF-9029-847F1046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C09B9-9F25-4400-A905-0D7A18DF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9FA0-38E2-4752-8402-73E365ED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2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25F3-0366-4418-9968-758B6FC9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9FD45-E79B-4B06-B691-44EBDE562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4B472-9FA6-4976-9153-9E138C9D7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0301A-BA9D-4674-9BC3-20BB5D4B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CE49-F772-47A0-B96E-93A0F149E51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9CB82-7DBC-4EB0-9BEE-1660E8A2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F420F-BF87-4931-92B2-C8E1E46F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9FA0-38E2-4752-8402-73E365ED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1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F02A-36A4-4813-80EC-CE41DA6E6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D39FC-3DD3-456F-A7AB-4FF76BE38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63B8C-7D9F-4CC1-B32B-1E35EDF9A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E36AC-C983-4B16-8AFC-F98263608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195C3-EE2D-4F18-910D-A57853223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46D42-FC6C-4315-80FA-BE8CF0DC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CE49-F772-47A0-B96E-93A0F149E51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2CE1E-E7A9-41B3-9388-76FDB154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6969E-557C-4D52-BDA6-0B1F4611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9FA0-38E2-4752-8402-73E365ED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9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AC01-791E-4497-9B8C-CFEABDB3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C75D98-EC1C-42A4-8BD3-C190FCAA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CE49-F772-47A0-B96E-93A0F149E51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45EC6-3E2A-4D12-8CF4-07DDF0D1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DD1BA-C27F-4CC8-8E63-108360F5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9FA0-38E2-4752-8402-73E365ED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9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75D7B-D98D-4C4D-8E99-05753B6D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CE49-F772-47A0-B96E-93A0F149E51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FE2BF-3900-4C6D-9871-D0CE0130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FFA2B-4884-47CD-B6DD-C02A084A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9FA0-38E2-4752-8402-73E365ED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BE91-5751-4764-84E8-C105A3A8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7A57D-8A2F-407C-8453-12646A1A8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61629-33E6-413B-A888-8865A791E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DD489-8382-45BD-9805-89A0D7E4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CE49-F772-47A0-B96E-93A0F149E51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B8161-EE7C-415A-9757-6F59B3A8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9B653-AE95-4A4A-9CF2-9FE22E58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9FA0-38E2-4752-8402-73E365ED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1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76C7-BEF9-4217-87A0-141A4F24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3E1F1-C6A0-47EB-9195-73C4B073C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BB9CC-56F2-4AEB-8953-9F29FFCAE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285DF-74C6-4C7D-81F1-6229D48B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CE49-F772-47A0-B96E-93A0F149E51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E1A76-860E-4A39-B36B-CA0FA7D8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D1EFB-6CB3-4172-B85B-5B5C2EF3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9FA0-38E2-4752-8402-73E365ED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7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4481B-31A1-4214-A4AF-64E3016F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FB45A-A635-4D1D-92C1-D9C51915B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BC809-887A-43CE-B81C-5C68EE10B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CE49-F772-47A0-B96E-93A0F149E51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E2949-7515-4830-AB75-3456C5A23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B127D-9D6E-45AE-9575-82A9C2390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F9FA0-38E2-4752-8402-73E365ED5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0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Henderson, Barron</dc:creator>
  <cp:lastModifiedBy>Henderson, Barron</cp:lastModifiedBy>
  <cp:revision>2</cp:revision>
  <dcterms:created xsi:type="dcterms:W3CDTF">2019-05-16T15:39:04Z</dcterms:created>
  <dcterms:modified xsi:type="dcterms:W3CDTF">2019-05-16T15:39:41Z</dcterms:modified>
</cp:coreProperties>
</file>