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63" r:id="rId11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1964" autoAdjust="0"/>
    <p:restoredTop sz="86387" autoAdjust="0"/>
  </p:normalViewPr>
  <p:slideViewPr>
    <p:cSldViewPr snapToGrid="0">
      <p:cViewPr>
        <p:scale>
          <a:sx n="100" d="100"/>
          <a:sy n="100" d="100"/>
        </p:scale>
        <p:origin x="1834" y="-44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D6F-5FD8-43E2-929B-F2D294FB3C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CAAE-2F49-4BE3-B129-C19DD219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D6F-5FD8-43E2-929B-F2D294FB3C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CAAE-2F49-4BE3-B129-C19DD219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D6F-5FD8-43E2-929B-F2D294FB3C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CAAE-2F49-4BE3-B129-C19DD219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D6F-5FD8-43E2-929B-F2D294FB3C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CAAE-2F49-4BE3-B129-C19DD219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D6F-5FD8-43E2-929B-F2D294FB3C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CAAE-2F49-4BE3-B129-C19DD219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D6F-5FD8-43E2-929B-F2D294FB3C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CAAE-2F49-4BE3-B129-C19DD219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D6F-5FD8-43E2-929B-F2D294FB3C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CAAE-2F49-4BE3-B129-C19DD219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D6F-5FD8-43E2-929B-F2D294FB3C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CAAE-2F49-4BE3-B129-C19DD219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D6F-5FD8-43E2-929B-F2D294FB3C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CAAE-2F49-4BE3-B129-C19DD219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D6F-5FD8-43E2-929B-F2D294FB3C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CAAE-2F49-4BE3-B129-C19DD219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D6F-5FD8-43E2-929B-F2D294FB3C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CAAE-2F49-4BE3-B129-C19DD219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BD6F-5FD8-43E2-929B-F2D294FB3C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CAAE-2F49-4BE3-B129-C19DD219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C235-7C08-9861-6CC6-44712738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3ADA-43C8-B56F-CCF7-F7ED846A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800" dirty="0"/>
              <a:t>WEATHER PY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6593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3A91-BE3C-F26E-8D08-F3ECA008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6535-A498-2809-7FE9-4A072406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168BC-4F91-34B1-A621-64A0DF68E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353" y="86600"/>
            <a:ext cx="6858000" cy="5198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364C6-F9DE-7CC4-2E99-BC1D431B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060" y="5284660"/>
            <a:ext cx="6858000" cy="4810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A84491-F40A-3C41-FFC1-735DF8B64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25556"/>
            <a:ext cx="6858000" cy="18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7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3F34-39B8-2B38-01A2-F5FCA7226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8B159-A22A-EA72-641F-101571B15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CAC26-4115-9092-1FE9-C08F4D76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4" y="141048"/>
            <a:ext cx="6481372" cy="2893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72086-5C63-80C5-D066-01213C1C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640" y="3034518"/>
            <a:ext cx="6858000" cy="3903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01343F-3E92-4464-2113-EE1C67CF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440" y="7020127"/>
            <a:ext cx="6858000" cy="36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2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11DA-4640-F390-7E84-A4109F95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AED5-72C8-30CD-413F-8BF8FE5A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33A85-5E2F-EBF8-0F21-2DCF00D1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2517"/>
            <a:ext cx="6858000" cy="3888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A0048-7708-CECD-80DA-6F645A72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1580"/>
            <a:ext cx="6858000" cy="3588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4425D-1A25-342C-FA95-934135671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" y="7890419"/>
            <a:ext cx="6858000" cy="43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1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1506-EECE-D27A-E974-D19EF01B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915C-03FD-7624-219F-4C0D324E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83E1F-AA0C-E95F-F619-11C734F3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53"/>
            <a:ext cx="6858000" cy="42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B5508-F84D-E4CF-21E6-F60799CE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0013"/>
            <a:ext cx="6858000" cy="4339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4FC970-4523-455E-D8E1-01C0EE046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8890132"/>
            <a:ext cx="6858000" cy="462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4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4B6E-D93E-43BF-D5C8-40223B40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D4E6-AA75-A412-DCD1-7C4A341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98CB9-BD2A-53D2-3DCB-52BF8EF4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90"/>
            <a:ext cx="6858000" cy="445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5CF89-D91D-F876-3220-3111A64A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4580890"/>
            <a:ext cx="6858000" cy="405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21BFD0-9D1C-3781-F8B2-967277DF5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91937"/>
            <a:ext cx="6858000" cy="378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6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9078-93A3-7C38-D6D1-8A4DC2F7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8A96-A741-7C56-C506-0F46DC13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A5A6B-ABB8-53D5-9686-45E25AF0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3376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AE518F-E36E-AD67-7DB1-83E34BC12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5556"/>
            <a:ext cx="6858000" cy="3846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C2A21C-4C4B-3D4D-B35C-7272348E1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7113412"/>
            <a:ext cx="6858000" cy="51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6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0AF8-433A-5E6E-5C64-75F43382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2093-3E91-E604-49F0-ED0D3AF0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B5142-CEC7-76E3-1EE3-CF13DCFF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81"/>
            <a:ext cx="6858000" cy="4499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59D1E5-67D4-4686-3251-ADFB004EC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0083"/>
            <a:ext cx="6858000" cy="39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6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C235-7C08-9861-6CC6-44712738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3ADA-43C8-B56F-CCF7-F7ED846A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800" dirty="0"/>
              <a:t>VACATIONS PY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6360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12CD-DD4B-935C-96DE-68F9496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97B-EB90-38B6-3A2E-92568AB5E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3CA43-1D85-86EF-0A88-5AB0A7825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4981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D5598-5767-2EB5-0506-81B7669D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0879"/>
            <a:ext cx="6858000" cy="4085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E2C95-9DA6-053C-8E38-CF22E541E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40560"/>
            <a:ext cx="6858000" cy="43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7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Barron</dc:creator>
  <cp:lastModifiedBy>Roberto Barron</cp:lastModifiedBy>
  <cp:revision>1</cp:revision>
  <dcterms:created xsi:type="dcterms:W3CDTF">2023-02-10T01:09:23Z</dcterms:created>
  <dcterms:modified xsi:type="dcterms:W3CDTF">2023-02-10T01:27:20Z</dcterms:modified>
</cp:coreProperties>
</file>