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E40394-E77D-402A-AF3E-4CD3CF7D94F0}" v="2" dt="2020-02-18T23:54:42.969"/>
    <p1510:client id="{83C37EAE-74E0-4A7A-AEA9-3C6BD9CA683E}" v="60" dt="2020-02-18T14:13:34.3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0" d="100"/>
          <a:sy n="60" d="100"/>
        </p:scale>
        <p:origin x="-798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go Froner" userId="fc5d204b6699167a" providerId="LiveId" clId="{83C37EAE-74E0-4A7A-AEA9-3C6BD9CA683E}"/>
    <pc:docChg chg="undo custSel addSld delSld modSld">
      <pc:chgData name="Diego Froner" userId="fc5d204b6699167a" providerId="LiveId" clId="{83C37EAE-74E0-4A7A-AEA9-3C6BD9CA683E}" dt="2020-02-18T14:13:34.387" v="4334" actId="1076"/>
      <pc:docMkLst>
        <pc:docMk/>
      </pc:docMkLst>
      <pc:sldChg chg="modSp">
        <pc:chgData name="Diego Froner" userId="fc5d204b6699167a" providerId="LiveId" clId="{83C37EAE-74E0-4A7A-AEA9-3C6BD9CA683E}" dt="2020-02-18T11:43:34.174" v="51" actId="20577"/>
        <pc:sldMkLst>
          <pc:docMk/>
          <pc:sldMk cId="3412333817" sldId="257"/>
        </pc:sldMkLst>
        <pc:spChg chg="mod">
          <ac:chgData name="Diego Froner" userId="fc5d204b6699167a" providerId="LiveId" clId="{83C37EAE-74E0-4A7A-AEA9-3C6BD9CA683E}" dt="2020-02-18T11:43:31.602" v="49" actId="20577"/>
          <ac:spMkLst>
            <pc:docMk/>
            <pc:sldMk cId="3412333817" sldId="257"/>
            <ac:spMk id="2" creationId="{65F2F4D2-85E0-4EA7-857F-B98B9F4DFFCF}"/>
          </ac:spMkLst>
        </pc:spChg>
        <pc:spChg chg="mod">
          <ac:chgData name="Diego Froner" userId="fc5d204b6699167a" providerId="LiveId" clId="{83C37EAE-74E0-4A7A-AEA9-3C6BD9CA683E}" dt="2020-02-18T11:43:34.174" v="51" actId="20577"/>
          <ac:spMkLst>
            <pc:docMk/>
            <pc:sldMk cId="3412333817" sldId="257"/>
            <ac:spMk id="3" creationId="{C08F9152-55F5-42C7-8570-09FB7A7FAD1F}"/>
          </ac:spMkLst>
        </pc:spChg>
      </pc:sldChg>
      <pc:sldChg chg="modSp">
        <pc:chgData name="Diego Froner" userId="fc5d204b6699167a" providerId="LiveId" clId="{83C37EAE-74E0-4A7A-AEA9-3C6BD9CA683E}" dt="2020-02-18T11:51:03.864" v="479" actId="20577"/>
        <pc:sldMkLst>
          <pc:docMk/>
          <pc:sldMk cId="3552420195" sldId="258"/>
        </pc:sldMkLst>
        <pc:spChg chg="mod">
          <ac:chgData name="Diego Froner" userId="fc5d204b6699167a" providerId="LiveId" clId="{83C37EAE-74E0-4A7A-AEA9-3C6BD9CA683E}" dt="2020-02-18T11:51:03.864" v="479" actId="20577"/>
          <ac:spMkLst>
            <pc:docMk/>
            <pc:sldMk cId="3552420195" sldId="258"/>
            <ac:spMk id="3" creationId="{C73AE0A6-6EDC-4F6A-A28D-97015825FA9A}"/>
          </ac:spMkLst>
        </pc:spChg>
      </pc:sldChg>
      <pc:sldChg chg="del">
        <pc:chgData name="Diego Froner" userId="fc5d204b6699167a" providerId="LiveId" clId="{83C37EAE-74E0-4A7A-AEA9-3C6BD9CA683E}" dt="2020-02-18T11:43:08.932" v="1" actId="2696"/>
        <pc:sldMkLst>
          <pc:docMk/>
          <pc:sldMk cId="169727785" sldId="259"/>
        </pc:sldMkLst>
      </pc:sldChg>
      <pc:sldChg chg="modSp add">
        <pc:chgData name="Diego Froner" userId="fc5d204b6699167a" providerId="LiveId" clId="{83C37EAE-74E0-4A7A-AEA9-3C6BD9CA683E}" dt="2020-02-18T11:56:06.982" v="697" actId="114"/>
        <pc:sldMkLst>
          <pc:docMk/>
          <pc:sldMk cId="3754206726" sldId="259"/>
        </pc:sldMkLst>
        <pc:spChg chg="mod">
          <ac:chgData name="Diego Froner" userId="fc5d204b6699167a" providerId="LiveId" clId="{83C37EAE-74E0-4A7A-AEA9-3C6BD9CA683E}" dt="2020-02-18T11:44:30.193" v="104" actId="20577"/>
          <ac:spMkLst>
            <pc:docMk/>
            <pc:sldMk cId="3754206726" sldId="259"/>
            <ac:spMk id="2" creationId="{54958C38-7A5E-47EE-89A9-0F6FA5DF6AF5}"/>
          </ac:spMkLst>
        </pc:spChg>
        <pc:spChg chg="mod">
          <ac:chgData name="Diego Froner" userId="fc5d204b6699167a" providerId="LiveId" clId="{83C37EAE-74E0-4A7A-AEA9-3C6BD9CA683E}" dt="2020-02-18T11:56:06.982" v="697" actId="114"/>
          <ac:spMkLst>
            <pc:docMk/>
            <pc:sldMk cId="3754206726" sldId="259"/>
            <ac:spMk id="3" creationId="{A30DE2CE-8CE2-49B6-827B-ECAEC4B6906A}"/>
          </ac:spMkLst>
        </pc:spChg>
      </pc:sldChg>
      <pc:sldChg chg="modSp add">
        <pc:chgData name="Diego Froner" userId="fc5d204b6699167a" providerId="LiveId" clId="{83C37EAE-74E0-4A7A-AEA9-3C6BD9CA683E}" dt="2020-02-18T12:03:05.650" v="1092" actId="20577"/>
        <pc:sldMkLst>
          <pc:docMk/>
          <pc:sldMk cId="2565763355" sldId="260"/>
        </pc:sldMkLst>
        <pc:spChg chg="mod">
          <ac:chgData name="Diego Froner" userId="fc5d204b6699167a" providerId="LiveId" clId="{83C37EAE-74E0-4A7A-AEA9-3C6BD9CA683E}" dt="2020-02-18T11:56:34.036" v="731" actId="20577"/>
          <ac:spMkLst>
            <pc:docMk/>
            <pc:sldMk cId="2565763355" sldId="260"/>
            <ac:spMk id="2" creationId="{D40E5E95-CE0E-4DA4-AD6C-A9BC21E0B8BC}"/>
          </ac:spMkLst>
        </pc:spChg>
        <pc:spChg chg="mod">
          <ac:chgData name="Diego Froner" userId="fc5d204b6699167a" providerId="LiveId" clId="{83C37EAE-74E0-4A7A-AEA9-3C6BD9CA683E}" dt="2020-02-18T12:03:05.650" v="1092" actId="20577"/>
          <ac:spMkLst>
            <pc:docMk/>
            <pc:sldMk cId="2565763355" sldId="260"/>
            <ac:spMk id="3" creationId="{4847B7EE-A5A4-4CD4-BA4D-B44E61F5EB32}"/>
          </ac:spMkLst>
        </pc:spChg>
      </pc:sldChg>
      <pc:sldChg chg="del">
        <pc:chgData name="Diego Froner" userId="fc5d204b6699167a" providerId="LiveId" clId="{83C37EAE-74E0-4A7A-AEA9-3C6BD9CA683E}" dt="2020-02-18T11:43:08.932" v="2" actId="2696"/>
        <pc:sldMkLst>
          <pc:docMk/>
          <pc:sldMk cId="4130782983" sldId="260"/>
        </pc:sldMkLst>
      </pc:sldChg>
      <pc:sldChg chg="addSp delSp modSp add">
        <pc:chgData name="Diego Froner" userId="fc5d204b6699167a" providerId="LiveId" clId="{83C37EAE-74E0-4A7A-AEA9-3C6BD9CA683E}" dt="2020-02-18T12:16:39.956" v="1120" actId="1076"/>
        <pc:sldMkLst>
          <pc:docMk/>
          <pc:sldMk cId="937441030" sldId="261"/>
        </pc:sldMkLst>
        <pc:spChg chg="mod">
          <ac:chgData name="Diego Froner" userId="fc5d204b6699167a" providerId="LiveId" clId="{83C37EAE-74E0-4A7A-AEA9-3C6BD9CA683E}" dt="2020-02-18T12:16:21.847" v="1116" actId="20577"/>
          <ac:spMkLst>
            <pc:docMk/>
            <pc:sldMk cId="937441030" sldId="261"/>
            <ac:spMk id="2" creationId="{BC260A8F-1886-4B09-830C-751B1C8C3637}"/>
          </ac:spMkLst>
        </pc:spChg>
        <pc:spChg chg="del">
          <ac:chgData name="Diego Froner" userId="fc5d204b6699167a" providerId="LiveId" clId="{83C37EAE-74E0-4A7A-AEA9-3C6BD9CA683E}" dt="2020-02-18T12:16:24.989" v="1117" actId="478"/>
          <ac:spMkLst>
            <pc:docMk/>
            <pc:sldMk cId="937441030" sldId="261"/>
            <ac:spMk id="3" creationId="{7C95D2A4-38FD-4243-82B7-0031432D668C}"/>
          </ac:spMkLst>
        </pc:spChg>
        <pc:picChg chg="add mod">
          <ac:chgData name="Diego Froner" userId="fc5d204b6699167a" providerId="LiveId" clId="{83C37EAE-74E0-4A7A-AEA9-3C6BD9CA683E}" dt="2020-02-18T12:16:39.956" v="1120" actId="1076"/>
          <ac:picMkLst>
            <pc:docMk/>
            <pc:sldMk cId="937441030" sldId="261"/>
            <ac:picMk id="1026" creationId="{D73AD7A8-6059-4CBB-81AB-4EF2E0116AFD}"/>
          </ac:picMkLst>
        </pc:picChg>
      </pc:sldChg>
      <pc:sldChg chg="del">
        <pc:chgData name="Diego Froner" userId="fc5d204b6699167a" providerId="LiveId" clId="{83C37EAE-74E0-4A7A-AEA9-3C6BD9CA683E}" dt="2020-02-18T11:43:08.932" v="3" actId="2696"/>
        <pc:sldMkLst>
          <pc:docMk/>
          <pc:sldMk cId="1904554030" sldId="261"/>
        </pc:sldMkLst>
      </pc:sldChg>
      <pc:sldChg chg="addSp modSp add">
        <pc:chgData name="Diego Froner" userId="fc5d204b6699167a" providerId="LiveId" clId="{83C37EAE-74E0-4A7A-AEA9-3C6BD9CA683E}" dt="2020-02-18T12:22:15.599" v="1577" actId="20577"/>
        <pc:sldMkLst>
          <pc:docMk/>
          <pc:sldMk cId="853387855" sldId="262"/>
        </pc:sldMkLst>
        <pc:spChg chg="mod">
          <ac:chgData name="Diego Froner" userId="fc5d204b6699167a" providerId="LiveId" clId="{83C37EAE-74E0-4A7A-AEA9-3C6BD9CA683E}" dt="2020-02-18T12:16:57.737" v="1144" actId="20577"/>
          <ac:spMkLst>
            <pc:docMk/>
            <pc:sldMk cId="853387855" sldId="262"/>
            <ac:spMk id="2" creationId="{910CFFC1-540E-410C-A5FB-59A58347D70E}"/>
          </ac:spMkLst>
        </pc:spChg>
        <pc:spChg chg="mod">
          <ac:chgData name="Diego Froner" userId="fc5d204b6699167a" providerId="LiveId" clId="{83C37EAE-74E0-4A7A-AEA9-3C6BD9CA683E}" dt="2020-02-18T12:22:15.599" v="1577" actId="20577"/>
          <ac:spMkLst>
            <pc:docMk/>
            <pc:sldMk cId="853387855" sldId="262"/>
            <ac:spMk id="3" creationId="{F5D196F1-1889-4BC8-BE3B-8F3B1DCEF846}"/>
          </ac:spMkLst>
        </pc:spChg>
        <pc:picChg chg="add mod modCrop">
          <ac:chgData name="Diego Froner" userId="fc5d204b6699167a" providerId="LiveId" clId="{83C37EAE-74E0-4A7A-AEA9-3C6BD9CA683E}" dt="2020-02-18T12:20:57.551" v="1340" actId="1076"/>
          <ac:picMkLst>
            <pc:docMk/>
            <pc:sldMk cId="853387855" sldId="262"/>
            <ac:picMk id="4" creationId="{BC8510F3-E3E0-4D92-B314-169A88730332}"/>
          </ac:picMkLst>
        </pc:picChg>
      </pc:sldChg>
      <pc:sldChg chg="del">
        <pc:chgData name="Diego Froner" userId="fc5d204b6699167a" providerId="LiveId" clId="{83C37EAE-74E0-4A7A-AEA9-3C6BD9CA683E}" dt="2020-02-18T11:43:08.932" v="4" actId="2696"/>
        <pc:sldMkLst>
          <pc:docMk/>
          <pc:sldMk cId="2482168920" sldId="262"/>
        </pc:sldMkLst>
      </pc:sldChg>
      <pc:sldChg chg="del">
        <pc:chgData name="Diego Froner" userId="fc5d204b6699167a" providerId="LiveId" clId="{83C37EAE-74E0-4A7A-AEA9-3C6BD9CA683E}" dt="2020-02-18T11:43:08.932" v="5" actId="2696"/>
        <pc:sldMkLst>
          <pc:docMk/>
          <pc:sldMk cId="699015508" sldId="263"/>
        </pc:sldMkLst>
      </pc:sldChg>
      <pc:sldChg chg="addSp modSp add">
        <pc:chgData name="Diego Froner" userId="fc5d204b6699167a" providerId="LiveId" clId="{83C37EAE-74E0-4A7A-AEA9-3C6BD9CA683E}" dt="2020-02-18T12:49:28.981" v="1719" actId="1076"/>
        <pc:sldMkLst>
          <pc:docMk/>
          <pc:sldMk cId="3592485143" sldId="263"/>
        </pc:sldMkLst>
        <pc:spChg chg="mod">
          <ac:chgData name="Diego Froner" userId="fc5d204b6699167a" providerId="LiveId" clId="{83C37EAE-74E0-4A7A-AEA9-3C6BD9CA683E}" dt="2020-02-18T12:22:55.136" v="1603" actId="20577"/>
          <ac:spMkLst>
            <pc:docMk/>
            <pc:sldMk cId="3592485143" sldId="263"/>
            <ac:spMk id="2" creationId="{845C1929-9BCA-48AA-AB78-4BA4C48AF00E}"/>
          </ac:spMkLst>
        </pc:spChg>
        <pc:spChg chg="mod">
          <ac:chgData name="Diego Froner" userId="fc5d204b6699167a" providerId="LiveId" clId="{83C37EAE-74E0-4A7A-AEA9-3C6BD9CA683E}" dt="2020-02-18T12:49:22.230" v="1717" actId="14100"/>
          <ac:spMkLst>
            <pc:docMk/>
            <pc:sldMk cId="3592485143" sldId="263"/>
            <ac:spMk id="3" creationId="{0BDAE6E4-BB20-48C2-AC8A-D9B2DCCF70DB}"/>
          </ac:spMkLst>
        </pc:spChg>
        <pc:picChg chg="add mod">
          <ac:chgData name="Diego Froner" userId="fc5d204b6699167a" providerId="LiveId" clId="{83C37EAE-74E0-4A7A-AEA9-3C6BD9CA683E}" dt="2020-02-18T12:49:28.981" v="1719" actId="1076"/>
          <ac:picMkLst>
            <pc:docMk/>
            <pc:sldMk cId="3592485143" sldId="263"/>
            <ac:picMk id="2050" creationId="{DEEF89E8-8CF2-4036-8522-24CFAA378B17}"/>
          </ac:picMkLst>
        </pc:picChg>
      </pc:sldChg>
      <pc:sldChg chg="addSp delSp modSp add">
        <pc:chgData name="Diego Froner" userId="fc5d204b6699167a" providerId="LiveId" clId="{83C37EAE-74E0-4A7A-AEA9-3C6BD9CA683E}" dt="2020-02-18T13:29:32.867" v="1920" actId="1076"/>
        <pc:sldMkLst>
          <pc:docMk/>
          <pc:sldMk cId="3476777790" sldId="264"/>
        </pc:sldMkLst>
        <pc:spChg chg="mod">
          <ac:chgData name="Diego Froner" userId="fc5d204b6699167a" providerId="LiveId" clId="{83C37EAE-74E0-4A7A-AEA9-3C6BD9CA683E}" dt="2020-02-18T12:51:41.565" v="1910" actId="20577"/>
          <ac:spMkLst>
            <pc:docMk/>
            <pc:sldMk cId="3476777790" sldId="264"/>
            <ac:spMk id="3" creationId="{0BDAE6E4-BB20-48C2-AC8A-D9B2DCCF70DB}"/>
          </ac:spMkLst>
        </pc:spChg>
        <pc:picChg chg="del">
          <ac:chgData name="Diego Froner" userId="fc5d204b6699167a" providerId="LiveId" clId="{83C37EAE-74E0-4A7A-AEA9-3C6BD9CA683E}" dt="2020-02-18T12:50:07.014" v="1721" actId="478"/>
          <ac:picMkLst>
            <pc:docMk/>
            <pc:sldMk cId="3476777790" sldId="264"/>
            <ac:picMk id="2050" creationId="{DEEF89E8-8CF2-4036-8522-24CFAA378B17}"/>
          </ac:picMkLst>
        </pc:picChg>
        <pc:picChg chg="add mod">
          <ac:chgData name="Diego Froner" userId="fc5d204b6699167a" providerId="LiveId" clId="{83C37EAE-74E0-4A7A-AEA9-3C6BD9CA683E}" dt="2020-02-18T13:27:56.670" v="1917" actId="1076"/>
          <ac:picMkLst>
            <pc:docMk/>
            <pc:sldMk cId="3476777790" sldId="264"/>
            <ac:picMk id="3074" creationId="{F9ED22E5-F9D5-46A7-A7D2-C4FF5B88BB67}"/>
          </ac:picMkLst>
        </pc:picChg>
        <pc:picChg chg="add mod">
          <ac:chgData name="Diego Froner" userId="fc5d204b6699167a" providerId="LiveId" clId="{83C37EAE-74E0-4A7A-AEA9-3C6BD9CA683E}" dt="2020-02-18T13:29:32.867" v="1920" actId="1076"/>
          <ac:picMkLst>
            <pc:docMk/>
            <pc:sldMk cId="3476777790" sldId="264"/>
            <ac:picMk id="3076" creationId="{2D41D760-0EB9-463A-BF8A-ACF17079BFA7}"/>
          </ac:picMkLst>
        </pc:picChg>
      </pc:sldChg>
      <pc:sldChg chg="del">
        <pc:chgData name="Diego Froner" userId="fc5d204b6699167a" providerId="LiveId" clId="{83C37EAE-74E0-4A7A-AEA9-3C6BD9CA683E}" dt="2020-02-18T11:43:08.932" v="6" actId="2696"/>
        <pc:sldMkLst>
          <pc:docMk/>
          <pc:sldMk cId="3561059362" sldId="264"/>
        </pc:sldMkLst>
      </pc:sldChg>
      <pc:sldChg chg="addSp modSp add">
        <pc:chgData name="Diego Froner" userId="fc5d204b6699167a" providerId="LiveId" clId="{83C37EAE-74E0-4A7A-AEA9-3C6BD9CA683E}" dt="2020-02-18T13:33:11.928" v="2091" actId="1076"/>
        <pc:sldMkLst>
          <pc:docMk/>
          <pc:sldMk cId="412392749" sldId="265"/>
        </pc:sldMkLst>
        <pc:spChg chg="mod">
          <ac:chgData name="Diego Froner" userId="fc5d204b6699167a" providerId="LiveId" clId="{83C37EAE-74E0-4A7A-AEA9-3C6BD9CA683E}" dt="2020-02-18T13:30:38.296" v="1944" actId="20577"/>
          <ac:spMkLst>
            <pc:docMk/>
            <pc:sldMk cId="412392749" sldId="265"/>
            <ac:spMk id="2" creationId="{98B395C9-0DD5-41CB-BB41-9DAD67C4676C}"/>
          </ac:spMkLst>
        </pc:spChg>
        <pc:spChg chg="mod">
          <ac:chgData name="Diego Froner" userId="fc5d204b6699167a" providerId="LiveId" clId="{83C37EAE-74E0-4A7A-AEA9-3C6BD9CA683E}" dt="2020-02-18T13:31:44.065" v="2088" actId="20577"/>
          <ac:spMkLst>
            <pc:docMk/>
            <pc:sldMk cId="412392749" sldId="265"/>
            <ac:spMk id="3" creationId="{39495746-3208-4C4C-BABF-72AB2E4DEF46}"/>
          </ac:spMkLst>
        </pc:spChg>
        <pc:picChg chg="add mod">
          <ac:chgData name="Diego Froner" userId="fc5d204b6699167a" providerId="LiveId" clId="{83C37EAE-74E0-4A7A-AEA9-3C6BD9CA683E}" dt="2020-02-18T13:33:11.928" v="2091" actId="1076"/>
          <ac:picMkLst>
            <pc:docMk/>
            <pc:sldMk cId="412392749" sldId="265"/>
            <ac:picMk id="4098" creationId="{A31ADB63-E73A-4210-BE7F-66A85B5D2A65}"/>
          </ac:picMkLst>
        </pc:picChg>
      </pc:sldChg>
      <pc:sldChg chg="del">
        <pc:chgData name="Diego Froner" userId="fc5d204b6699167a" providerId="LiveId" clId="{83C37EAE-74E0-4A7A-AEA9-3C6BD9CA683E}" dt="2020-02-18T11:43:08.932" v="7" actId="2696"/>
        <pc:sldMkLst>
          <pc:docMk/>
          <pc:sldMk cId="1546552935" sldId="265"/>
        </pc:sldMkLst>
      </pc:sldChg>
      <pc:sldChg chg="del">
        <pc:chgData name="Diego Froner" userId="fc5d204b6699167a" providerId="LiveId" clId="{83C37EAE-74E0-4A7A-AEA9-3C6BD9CA683E}" dt="2020-02-18T11:43:08.932" v="8" actId="2696"/>
        <pc:sldMkLst>
          <pc:docMk/>
          <pc:sldMk cId="1191954408" sldId="266"/>
        </pc:sldMkLst>
      </pc:sldChg>
      <pc:sldChg chg="addSp delSp modSp add">
        <pc:chgData name="Diego Froner" userId="fc5d204b6699167a" providerId="LiveId" clId="{83C37EAE-74E0-4A7A-AEA9-3C6BD9CA683E}" dt="2020-02-18T13:35:48.706" v="2194" actId="1076"/>
        <pc:sldMkLst>
          <pc:docMk/>
          <pc:sldMk cId="3118421413" sldId="266"/>
        </pc:sldMkLst>
        <pc:spChg chg="mod">
          <ac:chgData name="Diego Froner" userId="fc5d204b6699167a" providerId="LiveId" clId="{83C37EAE-74E0-4A7A-AEA9-3C6BD9CA683E}" dt="2020-02-18T13:35:43.918" v="2192" actId="14100"/>
          <ac:spMkLst>
            <pc:docMk/>
            <pc:sldMk cId="3118421413" sldId="266"/>
            <ac:spMk id="3" creationId="{39495746-3208-4C4C-BABF-72AB2E4DEF46}"/>
          </ac:spMkLst>
        </pc:spChg>
        <pc:picChg chg="del">
          <ac:chgData name="Diego Froner" userId="fc5d204b6699167a" providerId="LiveId" clId="{83C37EAE-74E0-4A7A-AEA9-3C6BD9CA683E}" dt="2020-02-18T13:33:44.162" v="2093" actId="478"/>
          <ac:picMkLst>
            <pc:docMk/>
            <pc:sldMk cId="3118421413" sldId="266"/>
            <ac:picMk id="4098" creationId="{A31ADB63-E73A-4210-BE7F-66A85B5D2A65}"/>
          </ac:picMkLst>
        </pc:picChg>
        <pc:picChg chg="add mod">
          <ac:chgData name="Diego Froner" userId="fc5d204b6699167a" providerId="LiveId" clId="{83C37EAE-74E0-4A7A-AEA9-3C6BD9CA683E}" dt="2020-02-18T13:35:48.706" v="2194" actId="1076"/>
          <ac:picMkLst>
            <pc:docMk/>
            <pc:sldMk cId="3118421413" sldId="266"/>
            <ac:picMk id="5122" creationId="{BBE89944-0A5E-4C75-BACD-01B2001E81DE}"/>
          </ac:picMkLst>
        </pc:picChg>
      </pc:sldChg>
      <pc:sldChg chg="delSp modSp add">
        <pc:chgData name="Diego Froner" userId="fc5d204b6699167a" providerId="LiveId" clId="{83C37EAE-74E0-4A7A-AEA9-3C6BD9CA683E}" dt="2020-02-18T13:42:14.990" v="2490" actId="20577"/>
        <pc:sldMkLst>
          <pc:docMk/>
          <pc:sldMk cId="760823892" sldId="267"/>
        </pc:sldMkLst>
        <pc:spChg chg="mod">
          <ac:chgData name="Diego Froner" userId="fc5d204b6699167a" providerId="LiveId" clId="{83C37EAE-74E0-4A7A-AEA9-3C6BD9CA683E}" dt="2020-02-18T13:42:14.990" v="2490" actId="20577"/>
          <ac:spMkLst>
            <pc:docMk/>
            <pc:sldMk cId="760823892" sldId="267"/>
            <ac:spMk id="3" creationId="{39495746-3208-4C4C-BABF-72AB2E4DEF46}"/>
          </ac:spMkLst>
        </pc:spChg>
        <pc:picChg chg="del">
          <ac:chgData name="Diego Froner" userId="fc5d204b6699167a" providerId="LiveId" clId="{83C37EAE-74E0-4A7A-AEA9-3C6BD9CA683E}" dt="2020-02-18T13:38:20.088" v="2196" actId="478"/>
          <ac:picMkLst>
            <pc:docMk/>
            <pc:sldMk cId="760823892" sldId="267"/>
            <ac:picMk id="5122" creationId="{BBE89944-0A5E-4C75-BACD-01B2001E81DE}"/>
          </ac:picMkLst>
        </pc:picChg>
      </pc:sldChg>
      <pc:sldChg chg="del">
        <pc:chgData name="Diego Froner" userId="fc5d204b6699167a" providerId="LiveId" clId="{83C37EAE-74E0-4A7A-AEA9-3C6BD9CA683E}" dt="2020-02-18T11:43:08.932" v="9" actId="2696"/>
        <pc:sldMkLst>
          <pc:docMk/>
          <pc:sldMk cId="4183033833" sldId="267"/>
        </pc:sldMkLst>
      </pc:sldChg>
      <pc:sldChg chg="del">
        <pc:chgData name="Diego Froner" userId="fc5d204b6699167a" providerId="LiveId" clId="{83C37EAE-74E0-4A7A-AEA9-3C6BD9CA683E}" dt="2020-02-18T11:43:08.932" v="10" actId="2696"/>
        <pc:sldMkLst>
          <pc:docMk/>
          <pc:sldMk cId="779715921" sldId="268"/>
        </pc:sldMkLst>
      </pc:sldChg>
      <pc:sldChg chg="addSp modSp add">
        <pc:chgData name="Diego Froner" userId="fc5d204b6699167a" providerId="LiveId" clId="{83C37EAE-74E0-4A7A-AEA9-3C6BD9CA683E}" dt="2020-02-18T13:46:24.696" v="2724" actId="1076"/>
        <pc:sldMkLst>
          <pc:docMk/>
          <pc:sldMk cId="3069865461" sldId="268"/>
        </pc:sldMkLst>
        <pc:spChg chg="mod">
          <ac:chgData name="Diego Froner" userId="fc5d204b6699167a" providerId="LiveId" clId="{83C37EAE-74E0-4A7A-AEA9-3C6BD9CA683E}" dt="2020-02-18T13:46:15.337" v="2723" actId="1076"/>
          <ac:spMkLst>
            <pc:docMk/>
            <pc:sldMk cId="3069865461" sldId="268"/>
            <ac:spMk id="3" creationId="{39495746-3208-4C4C-BABF-72AB2E4DEF46}"/>
          </ac:spMkLst>
        </pc:spChg>
        <pc:picChg chg="add mod">
          <ac:chgData name="Diego Froner" userId="fc5d204b6699167a" providerId="LiveId" clId="{83C37EAE-74E0-4A7A-AEA9-3C6BD9CA683E}" dt="2020-02-18T13:46:24.696" v="2724" actId="1076"/>
          <ac:picMkLst>
            <pc:docMk/>
            <pc:sldMk cId="3069865461" sldId="268"/>
            <ac:picMk id="6146" creationId="{2AE2B416-3DBB-4D84-AA23-15647707F61F}"/>
          </ac:picMkLst>
        </pc:picChg>
      </pc:sldChg>
      <pc:sldChg chg="del">
        <pc:chgData name="Diego Froner" userId="fc5d204b6699167a" providerId="LiveId" clId="{83C37EAE-74E0-4A7A-AEA9-3C6BD9CA683E}" dt="2020-02-18T11:43:08.932" v="11" actId="2696"/>
        <pc:sldMkLst>
          <pc:docMk/>
          <pc:sldMk cId="2563442519" sldId="269"/>
        </pc:sldMkLst>
      </pc:sldChg>
      <pc:sldChg chg="modSp add">
        <pc:chgData name="Diego Froner" userId="fc5d204b6699167a" providerId="LiveId" clId="{83C37EAE-74E0-4A7A-AEA9-3C6BD9CA683E}" dt="2020-02-18T13:53:36.627" v="3219" actId="20577"/>
        <pc:sldMkLst>
          <pc:docMk/>
          <pc:sldMk cId="3410701484" sldId="269"/>
        </pc:sldMkLst>
        <pc:spChg chg="mod">
          <ac:chgData name="Diego Froner" userId="fc5d204b6699167a" providerId="LiveId" clId="{83C37EAE-74E0-4A7A-AEA9-3C6BD9CA683E}" dt="2020-02-18T13:49:01.394" v="2780" actId="20577"/>
          <ac:spMkLst>
            <pc:docMk/>
            <pc:sldMk cId="3410701484" sldId="269"/>
            <ac:spMk id="2" creationId="{370130B9-16F0-4627-9FDE-911BDB0AAE58}"/>
          </ac:spMkLst>
        </pc:spChg>
        <pc:spChg chg="mod">
          <ac:chgData name="Diego Froner" userId="fc5d204b6699167a" providerId="LiveId" clId="{83C37EAE-74E0-4A7A-AEA9-3C6BD9CA683E}" dt="2020-02-18T13:53:36.627" v="3219" actId="20577"/>
          <ac:spMkLst>
            <pc:docMk/>
            <pc:sldMk cId="3410701484" sldId="269"/>
            <ac:spMk id="3" creationId="{AF20FD76-3063-4506-A721-CF7E87099ECD}"/>
          </ac:spMkLst>
        </pc:spChg>
      </pc:sldChg>
      <pc:sldChg chg="del">
        <pc:chgData name="Diego Froner" userId="fc5d204b6699167a" providerId="LiveId" clId="{83C37EAE-74E0-4A7A-AEA9-3C6BD9CA683E}" dt="2020-02-18T11:43:08.932" v="15" actId="2696"/>
        <pc:sldMkLst>
          <pc:docMk/>
          <pc:sldMk cId="3008579669" sldId="270"/>
        </pc:sldMkLst>
      </pc:sldChg>
      <pc:sldChg chg="addSp modSp add">
        <pc:chgData name="Diego Froner" userId="fc5d204b6699167a" providerId="LiveId" clId="{83C37EAE-74E0-4A7A-AEA9-3C6BD9CA683E}" dt="2020-02-18T13:55:58.558" v="3326" actId="1076"/>
        <pc:sldMkLst>
          <pc:docMk/>
          <pc:sldMk cId="3964316304" sldId="270"/>
        </pc:sldMkLst>
        <pc:spChg chg="mod">
          <ac:chgData name="Diego Froner" userId="fc5d204b6699167a" providerId="LiveId" clId="{83C37EAE-74E0-4A7A-AEA9-3C6BD9CA683E}" dt="2020-02-18T13:55:24.479" v="3324" actId="20577"/>
          <ac:spMkLst>
            <pc:docMk/>
            <pc:sldMk cId="3964316304" sldId="270"/>
            <ac:spMk id="3" creationId="{AF20FD76-3063-4506-A721-CF7E87099ECD}"/>
          </ac:spMkLst>
        </pc:spChg>
        <pc:picChg chg="add mod">
          <ac:chgData name="Diego Froner" userId="fc5d204b6699167a" providerId="LiveId" clId="{83C37EAE-74E0-4A7A-AEA9-3C6BD9CA683E}" dt="2020-02-18T13:55:58.558" v="3326" actId="1076"/>
          <ac:picMkLst>
            <pc:docMk/>
            <pc:sldMk cId="3964316304" sldId="270"/>
            <ac:picMk id="4" creationId="{2E495388-5B09-4F56-A807-020B392F47A6}"/>
          </ac:picMkLst>
        </pc:picChg>
      </pc:sldChg>
      <pc:sldChg chg="modSp add">
        <pc:chgData name="Diego Froner" userId="fc5d204b6699167a" providerId="LiveId" clId="{83C37EAE-74E0-4A7A-AEA9-3C6BD9CA683E}" dt="2020-02-18T13:59:24.963" v="3558" actId="20577"/>
        <pc:sldMkLst>
          <pc:docMk/>
          <pc:sldMk cId="2361005833" sldId="271"/>
        </pc:sldMkLst>
        <pc:spChg chg="mod">
          <ac:chgData name="Diego Froner" userId="fc5d204b6699167a" providerId="LiveId" clId="{83C37EAE-74E0-4A7A-AEA9-3C6BD9CA683E}" dt="2020-02-18T13:56:35.179" v="3350" actId="20577"/>
          <ac:spMkLst>
            <pc:docMk/>
            <pc:sldMk cId="2361005833" sldId="271"/>
            <ac:spMk id="2" creationId="{CA72ADE7-79AB-42A1-A088-69DD0E273982}"/>
          </ac:spMkLst>
        </pc:spChg>
        <pc:spChg chg="mod">
          <ac:chgData name="Diego Froner" userId="fc5d204b6699167a" providerId="LiveId" clId="{83C37EAE-74E0-4A7A-AEA9-3C6BD9CA683E}" dt="2020-02-18T13:59:24.963" v="3558" actId="20577"/>
          <ac:spMkLst>
            <pc:docMk/>
            <pc:sldMk cId="2361005833" sldId="271"/>
            <ac:spMk id="3" creationId="{A0BCB1B4-F723-4199-AFF4-8D4D47E1CBC2}"/>
          </ac:spMkLst>
        </pc:spChg>
      </pc:sldChg>
      <pc:sldChg chg="del">
        <pc:chgData name="Diego Froner" userId="fc5d204b6699167a" providerId="LiveId" clId="{83C37EAE-74E0-4A7A-AEA9-3C6BD9CA683E}" dt="2020-02-18T11:43:08.947" v="18" actId="2696"/>
        <pc:sldMkLst>
          <pc:docMk/>
          <pc:sldMk cId="3949775672" sldId="271"/>
        </pc:sldMkLst>
      </pc:sldChg>
      <pc:sldChg chg="modSp add">
        <pc:chgData name="Diego Froner" userId="fc5d204b6699167a" providerId="LiveId" clId="{83C37EAE-74E0-4A7A-AEA9-3C6BD9CA683E}" dt="2020-02-18T14:01:45.691" v="3696" actId="20577"/>
        <pc:sldMkLst>
          <pc:docMk/>
          <pc:sldMk cId="2855793511" sldId="272"/>
        </pc:sldMkLst>
        <pc:spChg chg="mod">
          <ac:chgData name="Diego Froner" userId="fc5d204b6699167a" providerId="LiveId" clId="{83C37EAE-74E0-4A7A-AEA9-3C6BD9CA683E}" dt="2020-02-18T14:00:07.369" v="3624" actId="20577"/>
          <ac:spMkLst>
            <pc:docMk/>
            <pc:sldMk cId="2855793511" sldId="272"/>
            <ac:spMk id="2" creationId="{CA72ADE7-79AB-42A1-A088-69DD0E273982}"/>
          </ac:spMkLst>
        </pc:spChg>
        <pc:spChg chg="mod">
          <ac:chgData name="Diego Froner" userId="fc5d204b6699167a" providerId="LiveId" clId="{83C37EAE-74E0-4A7A-AEA9-3C6BD9CA683E}" dt="2020-02-18T14:01:45.691" v="3696" actId="20577"/>
          <ac:spMkLst>
            <pc:docMk/>
            <pc:sldMk cId="2855793511" sldId="272"/>
            <ac:spMk id="3" creationId="{A0BCB1B4-F723-4199-AFF4-8D4D47E1CBC2}"/>
          </ac:spMkLst>
        </pc:spChg>
      </pc:sldChg>
      <pc:sldChg chg="del">
        <pc:chgData name="Diego Froner" userId="fc5d204b6699167a" providerId="LiveId" clId="{83C37EAE-74E0-4A7A-AEA9-3C6BD9CA683E}" dt="2020-02-18T11:43:08.947" v="19" actId="2696"/>
        <pc:sldMkLst>
          <pc:docMk/>
          <pc:sldMk cId="4237794340" sldId="272"/>
        </pc:sldMkLst>
      </pc:sldChg>
      <pc:sldChg chg="del">
        <pc:chgData name="Diego Froner" userId="fc5d204b6699167a" providerId="LiveId" clId="{83C37EAE-74E0-4A7A-AEA9-3C6BD9CA683E}" dt="2020-02-18T11:43:08.932" v="12" actId="2696"/>
        <pc:sldMkLst>
          <pc:docMk/>
          <pc:sldMk cId="609598194" sldId="273"/>
        </pc:sldMkLst>
      </pc:sldChg>
      <pc:sldChg chg="modSp add">
        <pc:chgData name="Diego Froner" userId="fc5d204b6699167a" providerId="LiveId" clId="{83C37EAE-74E0-4A7A-AEA9-3C6BD9CA683E}" dt="2020-02-18T14:08:49.328" v="4105" actId="5793"/>
        <pc:sldMkLst>
          <pc:docMk/>
          <pc:sldMk cId="3215910433" sldId="273"/>
        </pc:sldMkLst>
        <pc:spChg chg="mod">
          <ac:chgData name="Diego Froner" userId="fc5d204b6699167a" providerId="LiveId" clId="{83C37EAE-74E0-4A7A-AEA9-3C6BD9CA683E}" dt="2020-02-18T14:01:55.735" v="3710" actId="20577"/>
          <ac:spMkLst>
            <pc:docMk/>
            <pc:sldMk cId="3215910433" sldId="273"/>
            <ac:spMk id="2" creationId="{CA72ADE7-79AB-42A1-A088-69DD0E273982}"/>
          </ac:spMkLst>
        </pc:spChg>
        <pc:spChg chg="mod">
          <ac:chgData name="Diego Froner" userId="fc5d204b6699167a" providerId="LiveId" clId="{83C37EAE-74E0-4A7A-AEA9-3C6BD9CA683E}" dt="2020-02-18T14:08:49.328" v="4105" actId="5793"/>
          <ac:spMkLst>
            <pc:docMk/>
            <pc:sldMk cId="3215910433" sldId="273"/>
            <ac:spMk id="3" creationId="{A0BCB1B4-F723-4199-AFF4-8D4D47E1CBC2}"/>
          </ac:spMkLst>
        </pc:spChg>
      </pc:sldChg>
      <pc:sldChg chg="del">
        <pc:chgData name="Diego Froner" userId="fc5d204b6699167a" providerId="LiveId" clId="{83C37EAE-74E0-4A7A-AEA9-3C6BD9CA683E}" dt="2020-02-18T11:43:08.932" v="13" actId="2696"/>
        <pc:sldMkLst>
          <pc:docMk/>
          <pc:sldMk cId="3018958494" sldId="274"/>
        </pc:sldMkLst>
      </pc:sldChg>
      <pc:sldChg chg="addSp delSp modSp add">
        <pc:chgData name="Diego Froner" userId="fc5d204b6699167a" providerId="LiveId" clId="{83C37EAE-74E0-4A7A-AEA9-3C6BD9CA683E}" dt="2020-02-18T14:13:34.387" v="4334" actId="1076"/>
        <pc:sldMkLst>
          <pc:docMk/>
          <pc:sldMk cId="4265218550" sldId="274"/>
        </pc:sldMkLst>
        <pc:spChg chg="mod">
          <ac:chgData name="Diego Froner" userId="fc5d204b6699167a" providerId="LiveId" clId="{83C37EAE-74E0-4A7A-AEA9-3C6BD9CA683E}" dt="2020-02-18T14:09:12.499" v="4139" actId="20577"/>
          <ac:spMkLst>
            <pc:docMk/>
            <pc:sldMk cId="4265218550" sldId="274"/>
            <ac:spMk id="2" creationId="{CA72ADE7-79AB-42A1-A088-69DD0E273982}"/>
          </ac:spMkLst>
        </pc:spChg>
        <pc:spChg chg="mod">
          <ac:chgData name="Diego Froner" userId="fc5d204b6699167a" providerId="LiveId" clId="{83C37EAE-74E0-4A7A-AEA9-3C6BD9CA683E}" dt="2020-02-18T14:11:45.060" v="4326" actId="20577"/>
          <ac:spMkLst>
            <pc:docMk/>
            <pc:sldMk cId="4265218550" sldId="274"/>
            <ac:spMk id="3" creationId="{A0BCB1B4-F723-4199-AFF4-8D4D47E1CBC2}"/>
          </ac:spMkLst>
        </pc:spChg>
        <pc:picChg chg="add del mod">
          <ac:chgData name="Diego Froner" userId="fc5d204b6699167a" providerId="LiveId" clId="{83C37EAE-74E0-4A7A-AEA9-3C6BD9CA683E}" dt="2020-02-18T14:13:34.387" v="4334" actId="1076"/>
          <ac:picMkLst>
            <pc:docMk/>
            <pc:sldMk cId="4265218550" sldId="274"/>
            <ac:picMk id="8194" creationId="{94D5E0F9-0BE4-4FB4-9FF5-65FD23227333}"/>
          </ac:picMkLst>
        </pc:picChg>
      </pc:sldChg>
      <pc:sldChg chg="del">
        <pc:chgData name="Diego Froner" userId="fc5d204b6699167a" providerId="LiveId" clId="{83C37EAE-74E0-4A7A-AEA9-3C6BD9CA683E}" dt="2020-02-18T11:43:08.932" v="14" actId="2696"/>
        <pc:sldMkLst>
          <pc:docMk/>
          <pc:sldMk cId="1246587053" sldId="275"/>
        </pc:sldMkLst>
      </pc:sldChg>
      <pc:sldChg chg="del">
        <pc:chgData name="Diego Froner" userId="fc5d204b6699167a" providerId="LiveId" clId="{83C37EAE-74E0-4A7A-AEA9-3C6BD9CA683E}" dt="2020-02-18T11:43:08.932" v="0" actId="2696"/>
        <pc:sldMkLst>
          <pc:docMk/>
          <pc:sldMk cId="2058126172" sldId="276"/>
        </pc:sldMkLst>
      </pc:sldChg>
      <pc:sldChg chg="del">
        <pc:chgData name="Diego Froner" userId="fc5d204b6699167a" providerId="LiveId" clId="{83C37EAE-74E0-4A7A-AEA9-3C6BD9CA683E}" dt="2020-02-18T11:43:08.932" v="16" actId="2696"/>
        <pc:sldMkLst>
          <pc:docMk/>
          <pc:sldMk cId="2251860243" sldId="277"/>
        </pc:sldMkLst>
      </pc:sldChg>
      <pc:sldChg chg="del">
        <pc:chgData name="Diego Froner" userId="fc5d204b6699167a" providerId="LiveId" clId="{83C37EAE-74E0-4A7A-AEA9-3C6BD9CA683E}" dt="2020-02-18T11:43:08.947" v="17" actId="2696"/>
        <pc:sldMkLst>
          <pc:docMk/>
          <pc:sldMk cId="593999329" sldId="278"/>
        </pc:sldMkLst>
      </pc:sldChg>
    </pc:docChg>
  </pc:docChgLst>
  <pc:docChgLst>
    <pc:chgData name="Diego Froner" userId="fc5d204b6699167a" providerId="LiveId" clId="{9C041A91-9594-476C-BE36-A97172C082A1}"/>
    <pc:docChg chg="custSel addSld modSld">
      <pc:chgData name="Diego Froner" userId="fc5d204b6699167a" providerId="LiveId" clId="{9C041A91-9594-476C-BE36-A97172C082A1}" dt="2020-02-11T13:37:09.180" v="3632" actId="1076"/>
      <pc:docMkLst>
        <pc:docMk/>
      </pc:docMkLst>
      <pc:sldChg chg="modSp">
        <pc:chgData name="Diego Froner" userId="fc5d204b6699167a" providerId="LiveId" clId="{9C041A91-9594-476C-BE36-A97172C082A1}" dt="2020-02-11T11:47:08.061" v="285" actId="20577"/>
        <pc:sldMkLst>
          <pc:docMk/>
          <pc:sldMk cId="169727785" sldId="259"/>
        </pc:sldMkLst>
        <pc:spChg chg="mod">
          <ac:chgData name="Diego Froner" userId="fc5d204b6699167a" providerId="LiveId" clId="{9C041A91-9594-476C-BE36-A97172C082A1}" dt="2020-02-11T11:47:02.500" v="283" actId="20577"/>
          <ac:spMkLst>
            <pc:docMk/>
            <pc:sldMk cId="169727785" sldId="259"/>
            <ac:spMk id="2" creationId="{616D7A67-9825-4582-B45F-8B575B971C22}"/>
          </ac:spMkLst>
        </pc:spChg>
        <pc:spChg chg="mod">
          <ac:chgData name="Diego Froner" userId="fc5d204b6699167a" providerId="LiveId" clId="{9C041A91-9594-476C-BE36-A97172C082A1}" dt="2020-02-11T11:47:08.061" v="285" actId="20577"/>
          <ac:spMkLst>
            <pc:docMk/>
            <pc:sldMk cId="169727785" sldId="259"/>
            <ac:spMk id="3" creationId="{2CBBD4CB-7D41-40A6-B1EF-A6D6D998CA80}"/>
          </ac:spMkLst>
        </pc:spChg>
      </pc:sldChg>
      <pc:sldChg chg="modSp add">
        <pc:chgData name="Diego Froner" userId="fc5d204b6699167a" providerId="LiveId" clId="{9C041A91-9594-476C-BE36-A97172C082A1}" dt="2020-02-11T11:48:17.842" v="550" actId="20577"/>
        <pc:sldMkLst>
          <pc:docMk/>
          <pc:sldMk cId="4130782983" sldId="260"/>
        </pc:sldMkLst>
        <pc:spChg chg="mod">
          <ac:chgData name="Diego Froner" userId="fc5d204b6699167a" providerId="LiveId" clId="{9C041A91-9594-476C-BE36-A97172C082A1}" dt="2020-02-11T11:48:17.842" v="550" actId="20577"/>
          <ac:spMkLst>
            <pc:docMk/>
            <pc:sldMk cId="4130782983" sldId="260"/>
            <ac:spMk id="3" creationId="{2CBBD4CB-7D41-40A6-B1EF-A6D6D998CA80}"/>
          </ac:spMkLst>
        </pc:spChg>
      </pc:sldChg>
      <pc:sldChg chg="modSp add">
        <pc:chgData name="Diego Froner" userId="fc5d204b6699167a" providerId="LiveId" clId="{9C041A91-9594-476C-BE36-A97172C082A1}" dt="2020-02-11T11:49:08.152" v="783" actId="20577"/>
        <pc:sldMkLst>
          <pc:docMk/>
          <pc:sldMk cId="1904554030" sldId="261"/>
        </pc:sldMkLst>
        <pc:spChg chg="mod">
          <ac:chgData name="Diego Froner" userId="fc5d204b6699167a" providerId="LiveId" clId="{9C041A91-9594-476C-BE36-A97172C082A1}" dt="2020-02-11T11:49:08.152" v="783" actId="20577"/>
          <ac:spMkLst>
            <pc:docMk/>
            <pc:sldMk cId="1904554030" sldId="261"/>
            <ac:spMk id="3" creationId="{2CBBD4CB-7D41-40A6-B1EF-A6D6D998CA80}"/>
          </ac:spMkLst>
        </pc:spChg>
      </pc:sldChg>
      <pc:sldChg chg="modSp add">
        <pc:chgData name="Diego Froner" userId="fc5d204b6699167a" providerId="LiveId" clId="{9C041A91-9594-476C-BE36-A97172C082A1}" dt="2020-02-11T11:50:45.317" v="1216" actId="20577"/>
        <pc:sldMkLst>
          <pc:docMk/>
          <pc:sldMk cId="2482168920" sldId="262"/>
        </pc:sldMkLst>
        <pc:spChg chg="mod">
          <ac:chgData name="Diego Froner" userId="fc5d204b6699167a" providerId="LiveId" clId="{9C041A91-9594-476C-BE36-A97172C082A1}" dt="2020-02-11T11:50:45.317" v="1216" actId="20577"/>
          <ac:spMkLst>
            <pc:docMk/>
            <pc:sldMk cId="2482168920" sldId="262"/>
            <ac:spMk id="3" creationId="{2CBBD4CB-7D41-40A6-B1EF-A6D6D998CA80}"/>
          </ac:spMkLst>
        </pc:spChg>
      </pc:sldChg>
      <pc:sldChg chg="modSp add">
        <pc:chgData name="Diego Froner" userId="fc5d204b6699167a" providerId="LiveId" clId="{9C041A91-9594-476C-BE36-A97172C082A1}" dt="2020-02-11T11:52:01.140" v="1472" actId="20577"/>
        <pc:sldMkLst>
          <pc:docMk/>
          <pc:sldMk cId="699015508" sldId="263"/>
        </pc:sldMkLst>
        <pc:spChg chg="mod">
          <ac:chgData name="Diego Froner" userId="fc5d204b6699167a" providerId="LiveId" clId="{9C041A91-9594-476C-BE36-A97172C082A1}" dt="2020-02-11T11:52:01.140" v="1472" actId="20577"/>
          <ac:spMkLst>
            <pc:docMk/>
            <pc:sldMk cId="699015508" sldId="263"/>
            <ac:spMk id="3" creationId="{2CBBD4CB-7D41-40A6-B1EF-A6D6D998CA80}"/>
          </ac:spMkLst>
        </pc:spChg>
      </pc:sldChg>
      <pc:sldChg chg="modSp add">
        <pc:chgData name="Diego Froner" userId="fc5d204b6699167a" providerId="LiveId" clId="{9C041A91-9594-476C-BE36-A97172C082A1}" dt="2020-02-11T11:58:24.617" v="1681" actId="20577"/>
        <pc:sldMkLst>
          <pc:docMk/>
          <pc:sldMk cId="3561059362" sldId="264"/>
        </pc:sldMkLst>
        <pc:spChg chg="mod">
          <ac:chgData name="Diego Froner" userId="fc5d204b6699167a" providerId="LiveId" clId="{9C041A91-9594-476C-BE36-A97172C082A1}" dt="2020-02-11T11:56:29.251" v="1491" actId="20577"/>
          <ac:spMkLst>
            <pc:docMk/>
            <pc:sldMk cId="3561059362" sldId="264"/>
            <ac:spMk id="2" creationId="{FCC688F6-946A-49F7-A50E-AAE07A1C8D82}"/>
          </ac:spMkLst>
        </pc:spChg>
        <pc:spChg chg="mod">
          <ac:chgData name="Diego Froner" userId="fc5d204b6699167a" providerId="LiveId" clId="{9C041A91-9594-476C-BE36-A97172C082A1}" dt="2020-02-11T11:58:24.617" v="1681" actId="20577"/>
          <ac:spMkLst>
            <pc:docMk/>
            <pc:sldMk cId="3561059362" sldId="264"/>
            <ac:spMk id="3" creationId="{FF2AE32D-ACFA-4CEA-AC39-66050FFD032C}"/>
          </ac:spMkLst>
        </pc:spChg>
      </pc:sldChg>
      <pc:sldChg chg="modSp add">
        <pc:chgData name="Diego Froner" userId="fc5d204b6699167a" providerId="LiveId" clId="{9C041A91-9594-476C-BE36-A97172C082A1}" dt="2020-02-11T12:05:21.846" v="1824" actId="20577"/>
        <pc:sldMkLst>
          <pc:docMk/>
          <pc:sldMk cId="1546552935" sldId="265"/>
        </pc:sldMkLst>
        <pc:spChg chg="mod">
          <ac:chgData name="Diego Froner" userId="fc5d204b6699167a" providerId="LiveId" clId="{9C041A91-9594-476C-BE36-A97172C082A1}" dt="2020-02-11T12:05:21.846" v="1824" actId="20577"/>
          <ac:spMkLst>
            <pc:docMk/>
            <pc:sldMk cId="1546552935" sldId="265"/>
            <ac:spMk id="3" creationId="{FF2AE32D-ACFA-4CEA-AC39-66050FFD032C}"/>
          </ac:spMkLst>
        </pc:spChg>
      </pc:sldChg>
      <pc:sldChg chg="modSp add">
        <pc:chgData name="Diego Froner" userId="fc5d204b6699167a" providerId="LiveId" clId="{9C041A91-9594-476C-BE36-A97172C082A1}" dt="2020-02-11T12:35:08.103" v="2321" actId="114"/>
        <pc:sldMkLst>
          <pc:docMk/>
          <pc:sldMk cId="1191954408" sldId="266"/>
        </pc:sldMkLst>
        <pc:spChg chg="mod">
          <ac:chgData name="Diego Froner" userId="fc5d204b6699167a" providerId="LiveId" clId="{9C041A91-9594-476C-BE36-A97172C082A1}" dt="2020-02-11T12:35:08.103" v="2321" actId="114"/>
          <ac:spMkLst>
            <pc:docMk/>
            <pc:sldMk cId="1191954408" sldId="266"/>
            <ac:spMk id="3" creationId="{FF2AE32D-ACFA-4CEA-AC39-66050FFD032C}"/>
          </ac:spMkLst>
        </pc:spChg>
      </pc:sldChg>
      <pc:sldChg chg="modSp add">
        <pc:chgData name="Diego Froner" userId="fc5d204b6699167a" providerId="LiveId" clId="{9C041A91-9594-476C-BE36-A97172C082A1}" dt="2020-02-11T12:44:05.607" v="2621" actId="20577"/>
        <pc:sldMkLst>
          <pc:docMk/>
          <pc:sldMk cId="4183033833" sldId="267"/>
        </pc:sldMkLst>
        <pc:spChg chg="mod">
          <ac:chgData name="Diego Froner" userId="fc5d204b6699167a" providerId="LiveId" clId="{9C041A91-9594-476C-BE36-A97172C082A1}" dt="2020-02-11T12:44:05.607" v="2621" actId="20577"/>
          <ac:spMkLst>
            <pc:docMk/>
            <pc:sldMk cId="4183033833" sldId="267"/>
            <ac:spMk id="3" creationId="{FF2AE32D-ACFA-4CEA-AC39-66050FFD032C}"/>
          </ac:spMkLst>
        </pc:spChg>
      </pc:sldChg>
      <pc:sldChg chg="addSp delSp modSp add">
        <pc:chgData name="Diego Froner" userId="fc5d204b6699167a" providerId="LiveId" clId="{9C041A91-9594-476C-BE36-A97172C082A1}" dt="2020-02-11T12:47:39.425" v="2636" actId="1076"/>
        <pc:sldMkLst>
          <pc:docMk/>
          <pc:sldMk cId="779715921" sldId="268"/>
        </pc:sldMkLst>
        <pc:spChg chg="del mod">
          <ac:chgData name="Diego Froner" userId="fc5d204b6699167a" providerId="LiveId" clId="{9C041A91-9594-476C-BE36-A97172C082A1}" dt="2020-02-11T12:47:12.410" v="2630"/>
          <ac:spMkLst>
            <pc:docMk/>
            <pc:sldMk cId="779715921" sldId="268"/>
            <ac:spMk id="3" creationId="{FF2AE32D-ACFA-4CEA-AC39-66050FFD032C}"/>
          </ac:spMkLst>
        </pc:spChg>
        <pc:picChg chg="add mod">
          <ac:chgData name="Diego Froner" userId="fc5d204b6699167a" providerId="LiveId" clId="{9C041A91-9594-476C-BE36-A97172C082A1}" dt="2020-02-11T12:47:39.425" v="2636" actId="1076"/>
          <ac:picMkLst>
            <pc:docMk/>
            <pc:sldMk cId="779715921" sldId="268"/>
            <ac:picMk id="1026" creationId="{6B6A4BD3-0A87-4BAF-80F7-1A3654ADBCB4}"/>
          </ac:picMkLst>
        </pc:picChg>
      </pc:sldChg>
      <pc:sldChg chg="addSp modSp add">
        <pc:chgData name="Diego Froner" userId="fc5d204b6699167a" providerId="LiveId" clId="{9C041A91-9594-476C-BE36-A97172C082A1}" dt="2020-02-11T13:17:09.578" v="3186" actId="1076"/>
        <pc:sldMkLst>
          <pc:docMk/>
          <pc:sldMk cId="2563442519" sldId="269"/>
        </pc:sldMkLst>
        <pc:spChg chg="mod">
          <ac:chgData name="Diego Froner" userId="fc5d204b6699167a" providerId="LiveId" clId="{9C041A91-9594-476C-BE36-A97172C082A1}" dt="2020-02-11T13:17:02.942" v="3184" actId="20577"/>
          <ac:spMkLst>
            <pc:docMk/>
            <pc:sldMk cId="2563442519" sldId="269"/>
            <ac:spMk id="3" creationId="{FF2AE32D-ACFA-4CEA-AC39-66050FFD032C}"/>
          </ac:spMkLst>
        </pc:spChg>
        <pc:picChg chg="add mod">
          <ac:chgData name="Diego Froner" userId="fc5d204b6699167a" providerId="LiveId" clId="{9C041A91-9594-476C-BE36-A97172C082A1}" dt="2020-02-11T13:17:09.578" v="3186" actId="1076"/>
          <ac:picMkLst>
            <pc:docMk/>
            <pc:sldMk cId="2563442519" sldId="269"/>
            <ac:picMk id="4" creationId="{C3895705-239A-492D-B284-34990D62F17E}"/>
          </ac:picMkLst>
        </pc:picChg>
      </pc:sldChg>
      <pc:sldChg chg="addSp modSp add">
        <pc:chgData name="Diego Froner" userId="fc5d204b6699167a" providerId="LiveId" clId="{9C041A91-9594-476C-BE36-A97172C082A1}" dt="2020-02-11T13:26:04.131" v="3232" actId="1076"/>
        <pc:sldMkLst>
          <pc:docMk/>
          <pc:sldMk cId="3008579669" sldId="270"/>
        </pc:sldMkLst>
        <pc:spChg chg="mod">
          <ac:chgData name="Diego Froner" userId="fc5d204b6699167a" providerId="LiveId" clId="{9C041A91-9594-476C-BE36-A97172C082A1}" dt="2020-02-11T13:09:23.550" v="3123" actId="20577"/>
          <ac:spMkLst>
            <pc:docMk/>
            <pc:sldMk cId="3008579669" sldId="270"/>
            <ac:spMk id="3" creationId="{FF2AE32D-ACFA-4CEA-AC39-66050FFD032C}"/>
          </ac:spMkLst>
        </pc:spChg>
        <pc:picChg chg="add mod">
          <ac:chgData name="Diego Froner" userId="fc5d204b6699167a" providerId="LiveId" clId="{9C041A91-9594-476C-BE36-A97172C082A1}" dt="2020-02-11T13:26:00.147" v="3231" actId="1076"/>
          <ac:picMkLst>
            <pc:docMk/>
            <pc:sldMk cId="3008579669" sldId="270"/>
            <ac:picMk id="6146" creationId="{87CFF280-7D00-47E0-897C-C41353F51E66}"/>
          </ac:picMkLst>
        </pc:picChg>
        <pc:picChg chg="add mod">
          <ac:chgData name="Diego Froner" userId="fc5d204b6699167a" providerId="LiveId" clId="{9C041A91-9594-476C-BE36-A97172C082A1}" dt="2020-02-11T13:26:04.131" v="3232" actId="1076"/>
          <ac:picMkLst>
            <pc:docMk/>
            <pc:sldMk cId="3008579669" sldId="270"/>
            <ac:picMk id="6148" creationId="{6917F47C-CC28-4212-B581-BE90666792C6}"/>
          </ac:picMkLst>
        </pc:picChg>
      </pc:sldChg>
      <pc:sldChg chg="modSp add">
        <pc:chgData name="Diego Froner" userId="fc5d204b6699167a" providerId="LiveId" clId="{9C041A91-9594-476C-BE36-A97172C082A1}" dt="2020-02-11T13:11:26.216" v="3157" actId="27636"/>
        <pc:sldMkLst>
          <pc:docMk/>
          <pc:sldMk cId="3949775672" sldId="271"/>
        </pc:sldMkLst>
        <pc:spChg chg="mod">
          <ac:chgData name="Diego Froner" userId="fc5d204b6699167a" providerId="LiveId" clId="{9C041A91-9594-476C-BE36-A97172C082A1}" dt="2020-02-11T13:11:26.216" v="3157" actId="27636"/>
          <ac:spMkLst>
            <pc:docMk/>
            <pc:sldMk cId="3949775672" sldId="271"/>
            <ac:spMk id="3" creationId="{FF2AE32D-ACFA-4CEA-AC39-66050FFD032C}"/>
          </ac:spMkLst>
        </pc:spChg>
      </pc:sldChg>
      <pc:sldChg chg="modSp add">
        <pc:chgData name="Diego Froner" userId="fc5d204b6699167a" providerId="LiveId" clId="{9C041A91-9594-476C-BE36-A97172C082A1}" dt="2020-02-11T13:11:30.411" v="3160" actId="20577"/>
        <pc:sldMkLst>
          <pc:docMk/>
          <pc:sldMk cId="4237794340" sldId="272"/>
        </pc:sldMkLst>
        <pc:spChg chg="mod">
          <ac:chgData name="Diego Froner" userId="fc5d204b6699167a" providerId="LiveId" clId="{9C041A91-9594-476C-BE36-A97172C082A1}" dt="2020-02-11T13:11:30.411" v="3160" actId="20577"/>
          <ac:spMkLst>
            <pc:docMk/>
            <pc:sldMk cId="4237794340" sldId="272"/>
            <ac:spMk id="3" creationId="{FF2AE32D-ACFA-4CEA-AC39-66050FFD032C}"/>
          </ac:spMkLst>
        </pc:spChg>
      </pc:sldChg>
      <pc:sldChg chg="addSp delSp modSp add">
        <pc:chgData name="Diego Froner" userId="fc5d204b6699167a" providerId="LiveId" clId="{9C041A91-9594-476C-BE36-A97172C082A1}" dt="2020-02-11T13:20:11.355" v="3194" actId="1076"/>
        <pc:sldMkLst>
          <pc:docMk/>
          <pc:sldMk cId="609598194" sldId="273"/>
        </pc:sldMkLst>
        <pc:spChg chg="mod">
          <ac:chgData name="Diego Froner" userId="fc5d204b6699167a" providerId="LiveId" clId="{9C041A91-9594-476C-BE36-A97172C082A1}" dt="2020-02-11T13:20:07.727" v="3193" actId="20577"/>
          <ac:spMkLst>
            <pc:docMk/>
            <pc:sldMk cId="609598194" sldId="273"/>
            <ac:spMk id="3" creationId="{FF2AE32D-ACFA-4CEA-AC39-66050FFD032C}"/>
          </ac:spMkLst>
        </pc:spChg>
        <pc:picChg chg="add del">
          <ac:chgData name="Diego Froner" userId="fc5d204b6699167a" providerId="LiveId" clId="{9C041A91-9594-476C-BE36-A97172C082A1}" dt="2020-02-11T13:16:31.311" v="3163"/>
          <ac:picMkLst>
            <pc:docMk/>
            <pc:sldMk cId="609598194" sldId="273"/>
            <ac:picMk id="2050" creationId="{B3E7C6D6-142F-4980-A490-EAA5D12C5790}"/>
          </ac:picMkLst>
        </pc:picChg>
        <pc:picChg chg="add mod">
          <ac:chgData name="Diego Froner" userId="fc5d204b6699167a" providerId="LiveId" clId="{9C041A91-9594-476C-BE36-A97172C082A1}" dt="2020-02-11T13:20:11.355" v="3194" actId="1076"/>
          <ac:picMkLst>
            <pc:docMk/>
            <pc:sldMk cId="609598194" sldId="273"/>
            <ac:picMk id="2052" creationId="{990CFEBC-5FF7-499A-942F-68EB93B46D47}"/>
          </ac:picMkLst>
        </pc:picChg>
      </pc:sldChg>
      <pc:sldChg chg="addSp modSp add">
        <pc:chgData name="Diego Froner" userId="fc5d204b6699167a" providerId="LiveId" clId="{9C041A91-9594-476C-BE36-A97172C082A1}" dt="2020-02-11T13:21:47.091" v="3212" actId="1076"/>
        <pc:sldMkLst>
          <pc:docMk/>
          <pc:sldMk cId="3018958494" sldId="274"/>
        </pc:sldMkLst>
        <pc:spChg chg="mod">
          <ac:chgData name="Diego Froner" userId="fc5d204b6699167a" providerId="LiveId" clId="{9C041A91-9594-476C-BE36-A97172C082A1}" dt="2020-02-11T13:21:36.016" v="3206" actId="1076"/>
          <ac:spMkLst>
            <pc:docMk/>
            <pc:sldMk cId="3018958494" sldId="274"/>
            <ac:spMk id="3" creationId="{FF2AE32D-ACFA-4CEA-AC39-66050FFD032C}"/>
          </ac:spMkLst>
        </pc:spChg>
        <pc:picChg chg="add mod">
          <ac:chgData name="Diego Froner" userId="fc5d204b6699167a" providerId="LiveId" clId="{9C041A91-9594-476C-BE36-A97172C082A1}" dt="2020-02-11T13:21:47.091" v="3212" actId="1076"/>
          <ac:picMkLst>
            <pc:docMk/>
            <pc:sldMk cId="3018958494" sldId="274"/>
            <ac:picMk id="3074" creationId="{97F7A2A3-71B8-4033-82ED-7C195A963F8B}"/>
          </ac:picMkLst>
        </pc:picChg>
      </pc:sldChg>
      <pc:sldChg chg="addSp modSp add">
        <pc:chgData name="Diego Froner" userId="fc5d204b6699167a" providerId="LiveId" clId="{9C041A91-9594-476C-BE36-A97172C082A1}" dt="2020-02-11T13:23:01.850" v="3221" actId="1076"/>
        <pc:sldMkLst>
          <pc:docMk/>
          <pc:sldMk cId="1246587053" sldId="275"/>
        </pc:sldMkLst>
        <pc:spChg chg="mod">
          <ac:chgData name="Diego Froner" userId="fc5d204b6699167a" providerId="LiveId" clId="{9C041A91-9594-476C-BE36-A97172C082A1}" dt="2020-02-11T13:22:53.895" v="3219" actId="14100"/>
          <ac:spMkLst>
            <pc:docMk/>
            <pc:sldMk cId="1246587053" sldId="275"/>
            <ac:spMk id="3" creationId="{FF2AE32D-ACFA-4CEA-AC39-66050FFD032C}"/>
          </ac:spMkLst>
        </pc:spChg>
        <pc:picChg chg="add mod">
          <ac:chgData name="Diego Froner" userId="fc5d204b6699167a" providerId="LiveId" clId="{9C041A91-9594-476C-BE36-A97172C082A1}" dt="2020-02-11T13:23:01.850" v="3221" actId="1076"/>
          <ac:picMkLst>
            <pc:docMk/>
            <pc:sldMk cId="1246587053" sldId="275"/>
            <ac:picMk id="5122" creationId="{8C58A4E0-B535-4C48-A3F2-422DF7DA5030}"/>
          </ac:picMkLst>
        </pc:picChg>
      </pc:sldChg>
      <pc:sldChg chg="modSp add">
        <pc:chgData name="Diego Froner" userId="fc5d204b6699167a" providerId="LiveId" clId="{9C041A91-9594-476C-BE36-A97172C082A1}" dt="2020-02-11T13:30:29.241" v="3486" actId="20577"/>
        <pc:sldMkLst>
          <pc:docMk/>
          <pc:sldMk cId="2058126172" sldId="276"/>
        </pc:sldMkLst>
        <pc:spChg chg="mod">
          <ac:chgData name="Diego Froner" userId="fc5d204b6699167a" providerId="LiveId" clId="{9C041A91-9594-476C-BE36-A97172C082A1}" dt="2020-02-11T13:30:29.241" v="3486" actId="20577"/>
          <ac:spMkLst>
            <pc:docMk/>
            <pc:sldMk cId="2058126172" sldId="276"/>
            <ac:spMk id="3" creationId="{FF2AE32D-ACFA-4CEA-AC39-66050FFD032C}"/>
          </ac:spMkLst>
        </pc:spChg>
      </pc:sldChg>
      <pc:sldChg chg="addSp delSp modSp add">
        <pc:chgData name="Diego Froner" userId="fc5d204b6699167a" providerId="LiveId" clId="{9C041A91-9594-476C-BE36-A97172C082A1}" dt="2020-02-11T13:35:29.937" v="3587" actId="20577"/>
        <pc:sldMkLst>
          <pc:docMk/>
          <pc:sldMk cId="2251860243" sldId="277"/>
        </pc:sldMkLst>
        <pc:spChg chg="mod">
          <ac:chgData name="Diego Froner" userId="fc5d204b6699167a" providerId="LiveId" clId="{9C041A91-9594-476C-BE36-A97172C082A1}" dt="2020-02-11T13:35:29.937" v="3587" actId="20577"/>
          <ac:spMkLst>
            <pc:docMk/>
            <pc:sldMk cId="2251860243" sldId="277"/>
            <ac:spMk id="3" creationId="{FF2AE32D-ACFA-4CEA-AC39-66050FFD032C}"/>
          </ac:spMkLst>
        </pc:spChg>
        <pc:picChg chg="del">
          <ac:chgData name="Diego Froner" userId="fc5d204b6699167a" providerId="LiveId" clId="{9C041A91-9594-476C-BE36-A97172C082A1}" dt="2020-02-11T13:33:20.328" v="3488" actId="478"/>
          <ac:picMkLst>
            <pc:docMk/>
            <pc:sldMk cId="2251860243" sldId="277"/>
            <ac:picMk id="6146" creationId="{87CFF280-7D00-47E0-897C-C41353F51E66}"/>
          </ac:picMkLst>
        </pc:picChg>
        <pc:picChg chg="del">
          <ac:chgData name="Diego Froner" userId="fc5d204b6699167a" providerId="LiveId" clId="{9C041A91-9594-476C-BE36-A97172C082A1}" dt="2020-02-11T13:33:20.816" v="3489" actId="478"/>
          <ac:picMkLst>
            <pc:docMk/>
            <pc:sldMk cId="2251860243" sldId="277"/>
            <ac:picMk id="6148" creationId="{6917F47C-CC28-4212-B581-BE90666792C6}"/>
          </ac:picMkLst>
        </pc:picChg>
        <pc:picChg chg="add mod">
          <ac:chgData name="Diego Froner" userId="fc5d204b6699167a" providerId="LiveId" clId="{9C041A91-9594-476C-BE36-A97172C082A1}" dt="2020-02-11T13:34:39.403" v="3500" actId="1076"/>
          <ac:picMkLst>
            <pc:docMk/>
            <pc:sldMk cId="2251860243" sldId="277"/>
            <ac:picMk id="7170" creationId="{EFEBA2BB-06CA-44D1-95FC-346E4FB20A38}"/>
          </ac:picMkLst>
        </pc:picChg>
      </pc:sldChg>
      <pc:sldChg chg="addSp delSp modSp add">
        <pc:chgData name="Diego Froner" userId="fc5d204b6699167a" providerId="LiveId" clId="{9C041A91-9594-476C-BE36-A97172C082A1}" dt="2020-02-11T13:37:09.180" v="3632" actId="1076"/>
        <pc:sldMkLst>
          <pc:docMk/>
          <pc:sldMk cId="593999329" sldId="278"/>
        </pc:sldMkLst>
        <pc:spChg chg="mod">
          <ac:chgData name="Diego Froner" userId="fc5d204b6699167a" providerId="LiveId" clId="{9C041A91-9594-476C-BE36-A97172C082A1}" dt="2020-02-11T13:37:01.919" v="3630" actId="1076"/>
          <ac:spMkLst>
            <pc:docMk/>
            <pc:sldMk cId="593999329" sldId="278"/>
            <ac:spMk id="3" creationId="{FF2AE32D-ACFA-4CEA-AC39-66050FFD032C}"/>
          </ac:spMkLst>
        </pc:spChg>
        <pc:picChg chg="del">
          <ac:chgData name="Diego Froner" userId="fc5d204b6699167a" providerId="LiveId" clId="{9C041A91-9594-476C-BE36-A97172C082A1}" dt="2020-02-11T13:36:30.512" v="3589" actId="478"/>
          <ac:picMkLst>
            <pc:docMk/>
            <pc:sldMk cId="593999329" sldId="278"/>
            <ac:picMk id="7170" creationId="{EFEBA2BB-06CA-44D1-95FC-346E4FB20A38}"/>
          </ac:picMkLst>
        </pc:picChg>
        <pc:picChg chg="add mod">
          <ac:chgData name="Diego Froner" userId="fc5d204b6699167a" providerId="LiveId" clId="{9C041A91-9594-476C-BE36-A97172C082A1}" dt="2020-02-11T13:37:09.180" v="3632" actId="1076"/>
          <ac:picMkLst>
            <pc:docMk/>
            <pc:sldMk cId="593999329" sldId="278"/>
            <ac:picMk id="8194" creationId="{7CB2C855-04FB-4BE7-A9B9-64D5FA25B36B}"/>
          </ac:picMkLst>
        </pc:picChg>
      </pc:sldChg>
    </pc:docChg>
  </pc:docChgLst>
  <pc:docChgLst>
    <pc:chgData name="Diego Froner" userId="fc5d204b6699167a" providerId="LiveId" clId="{3FE40394-E77D-402A-AF3E-4CD3CF7D94F0}"/>
    <pc:docChg chg="modSld">
      <pc:chgData name="Diego Froner" userId="fc5d204b6699167a" providerId="LiveId" clId="{3FE40394-E77D-402A-AF3E-4CD3CF7D94F0}" dt="2020-02-18T23:54:42.969" v="1"/>
      <pc:docMkLst>
        <pc:docMk/>
      </pc:docMkLst>
      <pc:sldChg chg="modSp">
        <pc:chgData name="Diego Froner" userId="fc5d204b6699167a" providerId="LiveId" clId="{3FE40394-E77D-402A-AF3E-4CD3CF7D94F0}" dt="2020-02-18T23:54:28.665" v="0"/>
        <pc:sldMkLst>
          <pc:docMk/>
          <pc:sldMk cId="760823892" sldId="267"/>
        </pc:sldMkLst>
        <pc:spChg chg="mod">
          <ac:chgData name="Diego Froner" userId="fc5d204b6699167a" providerId="LiveId" clId="{3FE40394-E77D-402A-AF3E-4CD3CF7D94F0}" dt="2020-02-18T23:54:28.665" v="0"/>
          <ac:spMkLst>
            <pc:docMk/>
            <pc:sldMk cId="760823892" sldId="267"/>
            <ac:spMk id="2" creationId="{98B395C9-0DD5-41CB-BB41-9DAD67C4676C}"/>
          </ac:spMkLst>
        </pc:spChg>
      </pc:sldChg>
      <pc:sldChg chg="modSp">
        <pc:chgData name="Diego Froner" userId="fc5d204b6699167a" providerId="LiveId" clId="{3FE40394-E77D-402A-AF3E-4CD3CF7D94F0}" dt="2020-02-18T23:54:42.969" v="1"/>
        <pc:sldMkLst>
          <pc:docMk/>
          <pc:sldMk cId="3069865461" sldId="268"/>
        </pc:sldMkLst>
        <pc:spChg chg="mod">
          <ac:chgData name="Diego Froner" userId="fc5d204b6699167a" providerId="LiveId" clId="{3FE40394-E77D-402A-AF3E-4CD3CF7D94F0}" dt="2020-02-18T23:54:42.969" v="1"/>
          <ac:spMkLst>
            <pc:docMk/>
            <pc:sldMk cId="3069865461" sldId="268"/>
            <ac:spMk id="2" creationId="{98B395C9-0DD5-41CB-BB41-9DAD67C4676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cervolima.com/algoritmo-de-caminho-mais-curto-de-dijkstra-greedy-algo-7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2ADDC5A-AE8A-4CDE-84D0-6B5C3446C2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Introdução a Teoria dos Grafos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0C1BC4E6-A3C2-4C0E-86C0-F92928D877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2055" y="3632201"/>
            <a:ext cx="9748345" cy="685800"/>
          </a:xfrm>
        </p:spPr>
        <p:txBody>
          <a:bodyPr/>
          <a:lstStyle/>
          <a:p>
            <a:r>
              <a:rPr lang="pt-BR" dirty="0"/>
              <a:t>PROF. Francisco  Soares de Souza Neto</a:t>
            </a:r>
            <a:br>
              <a:rPr lang="pt-BR" dirty="0"/>
            </a:b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072055" y="4035972"/>
            <a:ext cx="97430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Alunos: </a:t>
            </a:r>
            <a:r>
              <a:rPr lang="pt-BR" dirty="0" err="1"/>
              <a:t>Arnailton</a:t>
            </a:r>
            <a:r>
              <a:rPr lang="pt-BR" dirty="0"/>
              <a:t> Brito da Silva          </a:t>
            </a:r>
            <a:r>
              <a:rPr lang="pt-BR" dirty="0" smtClean="0"/>
              <a:t> </a:t>
            </a:r>
            <a:r>
              <a:rPr lang="pt-BR" dirty="0"/>
              <a:t>03233271</a:t>
            </a:r>
          </a:p>
          <a:p>
            <a:r>
              <a:rPr lang="pt-BR" dirty="0" smtClean="0"/>
              <a:t>             </a:t>
            </a:r>
            <a:r>
              <a:rPr lang="pt-BR" dirty="0"/>
              <a:t>Ivan Lucas Pereira da Silva   </a:t>
            </a:r>
            <a:r>
              <a:rPr lang="pt-BR" dirty="0" smtClean="0"/>
              <a:t> 03116028</a:t>
            </a:r>
            <a:endParaRPr lang="pt-BR" dirty="0"/>
          </a:p>
          <a:p>
            <a:r>
              <a:rPr lang="pt-BR" b="1" dirty="0"/>
              <a:t> </a:t>
            </a:r>
            <a:r>
              <a:rPr lang="pt-BR" b="1" dirty="0" smtClean="0"/>
              <a:t>            </a:t>
            </a:r>
            <a:r>
              <a:rPr lang="pt-BR" dirty="0" smtClean="0"/>
              <a:t>Mario </a:t>
            </a:r>
            <a:r>
              <a:rPr lang="pt-BR" dirty="0"/>
              <a:t>Jorge Barros da Silva  </a:t>
            </a:r>
            <a:r>
              <a:rPr lang="pt-BR" dirty="0" smtClean="0"/>
              <a:t>  03173306</a:t>
            </a:r>
            <a:endParaRPr lang="pt-BR" dirty="0"/>
          </a:p>
          <a:p>
            <a:r>
              <a:rPr lang="pt-BR" b="1" dirty="0"/>
              <a:t> </a:t>
            </a:r>
            <a:r>
              <a:rPr lang="pt-BR" b="1" dirty="0" smtClean="0"/>
              <a:t>            </a:t>
            </a:r>
            <a:r>
              <a:rPr lang="pt-BR" dirty="0" err="1" smtClean="0"/>
              <a:t>Raicley</a:t>
            </a:r>
            <a:r>
              <a:rPr lang="pt-BR" dirty="0" smtClean="0"/>
              <a:t> </a:t>
            </a:r>
            <a:r>
              <a:rPr lang="pt-BR" dirty="0"/>
              <a:t>Santana da Silva        </a:t>
            </a:r>
            <a:r>
              <a:rPr lang="pt-BR" dirty="0" smtClean="0"/>
              <a:t>03113747</a:t>
            </a:r>
            <a:endParaRPr lang="pt-BR" dirty="0"/>
          </a:p>
          <a:p>
            <a:r>
              <a:rPr lang="pt-BR" b="1" dirty="0"/>
              <a:t> </a:t>
            </a:r>
            <a:r>
              <a:rPr lang="pt-BR" b="1" dirty="0" smtClean="0"/>
              <a:t>           </a:t>
            </a:r>
            <a:r>
              <a:rPr lang="pt-BR" dirty="0" smtClean="0"/>
              <a:t>Jonas </a:t>
            </a:r>
            <a:r>
              <a:rPr lang="pt-BR" dirty="0"/>
              <a:t>Pereira Chagas   </a:t>
            </a:r>
            <a:r>
              <a:rPr lang="pt-BR" dirty="0" smtClean="0"/>
              <a:t>           03046143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8545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5F2F4D2-85E0-4EA7-857F-B98B9F4DF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746" y="836340"/>
            <a:ext cx="10848277" cy="3144645"/>
          </a:xfrm>
        </p:spPr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C08F9152-55F5-42C7-8570-09FB7A7FA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2164" y="4812603"/>
            <a:ext cx="10490200" cy="955675"/>
          </a:xfrm>
        </p:spPr>
        <p:txBody>
          <a:bodyPr>
            <a:noAutofit/>
          </a:bodyPr>
          <a:lstStyle/>
          <a:p>
            <a:pPr algn="ctr"/>
            <a:r>
              <a:rPr lang="pt-BR" sz="6000" dirty="0" smtClean="0">
                <a:latin typeface="Arial" pitchFamily="34" charset="0"/>
                <a:cs typeface="Arial" pitchFamily="34" charset="0"/>
              </a:rPr>
              <a:t>Os Grafos hoje na vida Humana </a:t>
            </a:r>
            <a:endParaRPr lang="pt-BR" sz="6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55277"/>
            <a:ext cx="10846676" cy="322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333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60CA330-DB42-4DFC-B01E-49FA3F7D6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717" y="141889"/>
            <a:ext cx="8610600" cy="1016877"/>
          </a:xfrm>
        </p:spPr>
        <p:txBody>
          <a:bodyPr/>
          <a:lstStyle/>
          <a:p>
            <a:pPr algn="ctr"/>
            <a:r>
              <a:rPr lang="pt-BR" dirty="0" smtClean="0"/>
              <a:t>Onde eu encontro Grafos 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166" y="4627834"/>
            <a:ext cx="2911859" cy="20955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4307" y="4650826"/>
            <a:ext cx="2648607" cy="204951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097" y="1041181"/>
            <a:ext cx="5445945" cy="550150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07" y="917890"/>
            <a:ext cx="5995331" cy="357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420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4958C38-7A5E-47EE-89A9-0F6FA5DF6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062" y="173420"/>
            <a:ext cx="8610600" cy="938050"/>
          </a:xfrm>
        </p:spPr>
        <p:txBody>
          <a:bodyPr/>
          <a:lstStyle/>
          <a:p>
            <a:pPr algn="ctr"/>
            <a:r>
              <a:rPr lang="pt-BR" b="1" dirty="0"/>
              <a:t>Roteamento interno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A30DE2CE-8CE2-49B6-827B-ECAEC4B69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738" y="964850"/>
            <a:ext cx="10820400" cy="1825647"/>
          </a:xfrm>
        </p:spPr>
        <p:txBody>
          <a:bodyPr/>
          <a:lstStyle/>
          <a:p>
            <a:r>
              <a:rPr lang="pt-BR" dirty="0"/>
              <a:t>Este projeto fornece rotas, usando um conjunto de marcadores criados usando dados </a:t>
            </a:r>
            <a:r>
              <a:rPr lang="pt-BR" dirty="0" err="1"/>
              <a:t>geojson</a:t>
            </a:r>
            <a:r>
              <a:rPr lang="pt-BR" dirty="0"/>
              <a:t>, para uma seção do Aeroporto Internacional Hartsfield-Jackson Atlanta.</a:t>
            </a:r>
          </a:p>
          <a:p>
            <a:r>
              <a:rPr lang="pt-BR" dirty="0"/>
              <a:t>O projeto tem 43 marcadores colocados ao redor do mapa e um gráfico é construído usando esses marcadores: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804041" y="2743199"/>
            <a:ext cx="107993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  var  </a:t>
            </a:r>
            <a:r>
              <a:rPr lang="pt-BR" dirty="0"/>
              <a:t>gráfico  =  new  </a:t>
            </a:r>
            <a:r>
              <a:rPr lang="pt-BR" dirty="0" err="1"/>
              <a:t>DirectedGraph</a:t>
            </a:r>
            <a:r>
              <a:rPr lang="pt-BR" dirty="0"/>
              <a:t> ( ) ; </a:t>
            </a:r>
          </a:p>
          <a:p>
            <a:r>
              <a:rPr lang="pt-BR" dirty="0" smtClean="0"/>
              <a:t>   gráfico </a:t>
            </a:r>
            <a:r>
              <a:rPr lang="pt-BR" dirty="0"/>
              <a:t>. </a:t>
            </a:r>
            <a:r>
              <a:rPr lang="pt-BR" dirty="0" smtClean="0"/>
              <a:t>  </a:t>
            </a:r>
            <a:r>
              <a:rPr lang="pt-BR" dirty="0" err="1" smtClean="0"/>
              <a:t>addVertex</a:t>
            </a:r>
            <a:r>
              <a:rPr lang="pt-BR" dirty="0" smtClean="0"/>
              <a:t> </a:t>
            </a:r>
            <a:r>
              <a:rPr lang="pt-BR" dirty="0"/>
              <a:t>( </a:t>
            </a:r>
            <a:r>
              <a:rPr lang="pt-BR" dirty="0" smtClean="0"/>
              <a:t>‘i' </a:t>
            </a:r>
            <a:r>
              <a:rPr lang="pt-BR" dirty="0"/>
              <a:t>,  { 'j' : peso ( data . </a:t>
            </a:r>
            <a:r>
              <a:rPr lang="pt-BR" dirty="0" err="1"/>
              <a:t>features</a:t>
            </a:r>
            <a:r>
              <a:rPr lang="pt-BR" dirty="0"/>
              <a:t> [ i ] . </a:t>
            </a:r>
            <a:r>
              <a:rPr lang="pt-BR" dirty="0" err="1"/>
              <a:t>geometry</a:t>
            </a:r>
            <a:r>
              <a:rPr lang="pt-BR" dirty="0"/>
              <a:t> [ "coordenadas" ] ,  data . </a:t>
            </a:r>
            <a:r>
              <a:rPr lang="pt-BR" dirty="0" err="1"/>
              <a:t>features</a:t>
            </a:r>
            <a:r>
              <a:rPr lang="pt-BR" dirty="0"/>
              <a:t> [ j ] . </a:t>
            </a:r>
            <a:r>
              <a:rPr lang="pt-BR" dirty="0" err="1"/>
              <a:t>geometry</a:t>
            </a:r>
            <a:r>
              <a:rPr lang="pt-BR" dirty="0"/>
              <a:t> [ "</a:t>
            </a:r>
            <a:r>
              <a:rPr lang="pt-BR" dirty="0" err="1"/>
              <a:t>coordinates</a:t>
            </a:r>
            <a:r>
              <a:rPr lang="pt-BR" dirty="0"/>
              <a:t>" ] ) , </a:t>
            </a:r>
            <a:r>
              <a:rPr lang="pt-BR" dirty="0" smtClean="0"/>
              <a:t>.</a:t>
            </a:r>
          </a:p>
          <a:p>
            <a:r>
              <a:rPr lang="pt-BR" dirty="0" smtClean="0"/>
              <a:t> </a:t>
            </a:r>
            <a:r>
              <a:rPr lang="pt-BR" dirty="0"/>
              <a:t>. } ) ;</a:t>
            </a:r>
          </a:p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>onde </a:t>
            </a:r>
            <a:r>
              <a:rPr lang="pt-BR" b="1" dirty="0"/>
              <a:t>i</a:t>
            </a:r>
            <a:r>
              <a:rPr lang="pt-BR" dirty="0"/>
              <a:t> especifica o vértice que está sendo adicionado e </a:t>
            </a:r>
            <a:r>
              <a:rPr lang="pt-BR" b="1" dirty="0"/>
              <a:t>j</a:t>
            </a:r>
            <a:r>
              <a:rPr lang="pt-BR" dirty="0"/>
              <a:t> se refere ao vértice ao qual existe uma aresta.</a:t>
            </a:r>
          </a:p>
          <a:p>
            <a:r>
              <a:rPr lang="pt-BR" dirty="0"/>
              <a:t>As coordenadas são recuperadas dos dados </a:t>
            </a:r>
            <a:r>
              <a:rPr lang="pt-BR" dirty="0" err="1"/>
              <a:t>GeoJson</a:t>
            </a:r>
            <a:r>
              <a:rPr lang="pt-BR" dirty="0"/>
              <a:t>, que estão no formato</a:t>
            </a:r>
          </a:p>
          <a:p>
            <a:r>
              <a:rPr lang="en-US" dirty="0"/>
              <a:t>{   "type" : "Feature" ,   "geometry" : {     "type" : "Point" ,     "coordinates" : [ longitude , latitude ]   } ,   </a:t>
            </a:r>
            <a:r>
              <a:rPr lang="pt-BR" dirty="0"/>
              <a:t>"</a:t>
            </a:r>
            <a:r>
              <a:rPr lang="pt-BR" dirty="0" err="1"/>
              <a:t>properties</a:t>
            </a:r>
            <a:r>
              <a:rPr lang="pt-BR" dirty="0"/>
              <a:t>" : {     "</a:t>
            </a:r>
            <a:r>
              <a:rPr lang="pt-BR" dirty="0" err="1"/>
              <a:t>name</a:t>
            </a:r>
            <a:r>
              <a:rPr lang="pt-BR" dirty="0"/>
              <a:t>" : "</a:t>
            </a:r>
            <a:r>
              <a:rPr lang="pt-BR" dirty="0" err="1"/>
              <a:t>Location_name</a:t>
            </a:r>
            <a:r>
              <a:rPr lang="pt-BR" dirty="0"/>
              <a:t>"  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    }</a:t>
            </a:r>
          </a:p>
          <a:p>
            <a:endParaRPr lang="pt-BR" dirty="0"/>
          </a:p>
          <a:p>
            <a:r>
              <a:rPr lang="pt-BR" dirty="0" smtClean="0"/>
              <a:t> </a:t>
            </a:r>
            <a:r>
              <a:rPr lang="pt-BR" dirty="0"/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4206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C260A8F-1886-4B09-830C-751B1C8C3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317" y="346840"/>
            <a:ext cx="8479221" cy="890753"/>
          </a:xfrm>
        </p:spPr>
        <p:txBody>
          <a:bodyPr/>
          <a:lstStyle/>
          <a:p>
            <a:pPr algn="ctr"/>
            <a:r>
              <a:rPr lang="pt-BR" b="1" dirty="0" smtClean="0"/>
              <a:t>  </a:t>
            </a:r>
            <a:r>
              <a:rPr lang="pt-BR" b="1" dirty="0"/>
              <a:t>Dijkstra 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29" y="1258441"/>
            <a:ext cx="11649837" cy="530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441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10CFFC1-540E-410C-A5FB-59A58347D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5890" y="338704"/>
            <a:ext cx="8610600" cy="1293028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APLICAÇÕES DO ALGORITMO DE CAMINHO MAIS CURTO DE DIJKSTRA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F5D196F1-1889-4BC8-BE3B-8F3B1DCEF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55380"/>
            <a:ext cx="10949152" cy="4918842"/>
          </a:xfrm>
        </p:spPr>
        <p:txBody>
          <a:bodyPr>
            <a:normAutofit lnSpcReduction="10000"/>
          </a:bodyPr>
          <a:lstStyle/>
          <a:p>
            <a:r>
              <a:rPr lang="pt-BR" dirty="0">
                <a:hlinkClick r:id="rId2"/>
              </a:rPr>
              <a:t>O algoritmo de Dijkstra</a:t>
            </a:r>
            <a:r>
              <a:rPr lang="pt-BR" dirty="0"/>
              <a:t> é um dos algoritmos mais populares para resolver muitos problemas de caminho mais curto de fonte única com peso de aresta não negativo nos gráficos, ou seja, é para encontrar a distância mais curta entre dois vértices em um gráfico. Foi concebido pelo cientista da computação </a:t>
            </a:r>
            <a:r>
              <a:rPr lang="pt-BR" b="1" dirty="0" err="1"/>
              <a:t>Edsger</a:t>
            </a:r>
            <a:r>
              <a:rPr lang="pt-BR" b="1" dirty="0"/>
              <a:t> W. Dijkstra</a:t>
            </a:r>
            <a:r>
              <a:rPr lang="pt-BR" dirty="0"/>
              <a:t> em 1956 e publicado três anos depois.</a:t>
            </a:r>
          </a:p>
          <a:p>
            <a:r>
              <a:rPr lang="pt-BR" dirty="0"/>
              <a:t>O algoritmo de Dijkstra tem vários casos de uso do mundo real, alguns dos quais são os seguintes</a:t>
            </a:r>
            <a:r>
              <a:rPr lang="pt-BR" dirty="0" smtClean="0"/>
              <a:t>:</a:t>
            </a:r>
          </a:p>
          <a:p>
            <a:r>
              <a:rPr lang="pt-BR" sz="2000" b="1" dirty="0">
                <a:latin typeface="Arial" pitchFamily="34" charset="0"/>
                <a:cs typeface="Arial" pitchFamily="34" charset="0"/>
              </a:rPr>
              <a:t>Serviços de Mapeamento Digital no Google </a:t>
            </a:r>
            <a:r>
              <a:rPr lang="pt-BR" sz="2000" b="1" dirty="0" err="1" smtClean="0">
                <a:latin typeface="Arial" pitchFamily="34" charset="0"/>
                <a:cs typeface="Arial" pitchFamily="34" charset="0"/>
              </a:rPr>
              <a:t>Maps</a:t>
            </a:r>
            <a:endParaRPr lang="pt-BR" sz="2000" b="1" dirty="0" smtClean="0">
              <a:latin typeface="Arial" pitchFamily="34" charset="0"/>
              <a:cs typeface="Arial" pitchFamily="34" charset="0"/>
            </a:endParaRPr>
          </a:p>
          <a:p>
            <a:r>
              <a:rPr lang="pt-BR" sz="2000" b="1" dirty="0">
                <a:latin typeface="Arial" pitchFamily="34" charset="0"/>
                <a:cs typeface="Arial" pitchFamily="34" charset="0"/>
              </a:rPr>
              <a:t>Aplicativos de rede </a:t>
            </a: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social</a:t>
            </a:r>
          </a:p>
          <a:p>
            <a:r>
              <a:rPr lang="pt-BR" sz="2000" b="1" dirty="0">
                <a:latin typeface="Arial" pitchFamily="34" charset="0"/>
                <a:cs typeface="Arial" pitchFamily="34" charset="0"/>
              </a:rPr>
              <a:t>Rede </a:t>
            </a: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Telefônica</a:t>
            </a:r>
          </a:p>
          <a:p>
            <a:r>
              <a:rPr lang="pt-BR" sz="2000" b="1" dirty="0">
                <a:latin typeface="Arial" pitchFamily="34" charset="0"/>
                <a:cs typeface="Arial" pitchFamily="34" charset="0"/>
              </a:rPr>
              <a:t>Roteamento IP para encontrar o caminho mais curto aberto </a:t>
            </a: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primeiro</a:t>
            </a:r>
          </a:p>
          <a:p>
            <a:r>
              <a:rPr lang="pt-BR" sz="2000" b="1" dirty="0" smtClean="0">
                <a:latin typeface="Arial" pitchFamily="34" charset="0"/>
                <a:cs typeface="Arial" pitchFamily="34" charset="0"/>
              </a:rPr>
              <a:t>Agenda</a:t>
            </a:r>
          </a:p>
          <a:p>
            <a:r>
              <a:rPr lang="pt-BR" sz="2000" b="1" dirty="0">
                <a:latin typeface="Arial" pitchFamily="34" charset="0"/>
                <a:cs typeface="Arial" pitchFamily="34" charset="0"/>
              </a:rPr>
              <a:t>Designar servidor de </a:t>
            </a: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arquivos</a:t>
            </a:r>
          </a:p>
          <a:p>
            <a:r>
              <a:rPr lang="pt-BR" sz="2000" b="1" dirty="0"/>
              <a:t>Caminho Robótico</a:t>
            </a:r>
            <a:endParaRPr lang="pt-BR" sz="2000" b="1" dirty="0" smtClean="0">
              <a:latin typeface="Arial" pitchFamily="34" charset="0"/>
              <a:cs typeface="Arial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3387855"/>
      </p:ext>
    </p:extLst>
  </p:cSld>
  <p:clrMapOvr>
    <a:masterClrMapping/>
  </p:clrMapOvr>
</p:sld>
</file>

<file path=ppt/theme/theme1.xml><?xml version="1.0" encoding="utf-8"?>
<a:theme xmlns:a="http://schemas.openxmlformats.org/drawingml/2006/main" name="Trilha de Vapor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Vapor Trail" id="{4FDF2955-7D9C-493C-B9F9-C205151B46CD}" vid="{8F31A783-2159-4870-BC29-2BA7D038EA4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17672BC4B668642B1B511683635D946" ma:contentTypeVersion="2" ma:contentTypeDescription="Crie um novo documento." ma:contentTypeScope="" ma:versionID="7a4147f079221b83b48de670a22505c0">
  <xsd:schema xmlns:xsd="http://www.w3.org/2001/XMLSchema" xmlns:xs="http://www.w3.org/2001/XMLSchema" xmlns:p="http://schemas.microsoft.com/office/2006/metadata/properties" xmlns:ns2="dd58e18c-d3ba-4536-94cb-b8979b2f588e" targetNamespace="http://schemas.microsoft.com/office/2006/metadata/properties" ma:root="true" ma:fieldsID="6278cbdc317e7e6582614410dfe49bb1" ns2:_="">
    <xsd:import namespace="dd58e18c-d3ba-4536-94cb-b8979b2f58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58e18c-d3ba-4536-94cb-b8979b2f58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35FA85D-B1F9-4356-B194-25070C6292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d58e18c-d3ba-4536-94cb-b8979b2f58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F7A3D98-4C67-4943-97C7-38F9A94CF3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CE648F9-4B94-40C1-BAB9-0068EAF6DAE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402</TotalTime>
  <Words>173</Words>
  <Application>Microsoft Office PowerPoint</Application>
  <PresentationFormat>Personalizar</PresentationFormat>
  <Paragraphs>33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Trilha de Vapor</vt:lpstr>
      <vt:lpstr>Introdução a Teoria dos Grafos</vt:lpstr>
      <vt:lpstr>Apresentação do PowerPoint</vt:lpstr>
      <vt:lpstr>Onde eu encontro Grafos </vt:lpstr>
      <vt:lpstr>Roteamento interno</vt:lpstr>
      <vt:lpstr>  Dijkstra </vt:lpstr>
      <vt:lpstr>APLICAÇÕES DO ALGORITMO DE CAMINHO MAIS CURTO DE DIJKSTRA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COMPUTAÇÃO GRÁFICA</dc:title>
  <dc:creator>Diego D. Froner</dc:creator>
  <cp:lastModifiedBy>Mario</cp:lastModifiedBy>
  <cp:revision>14</cp:revision>
  <dcterms:created xsi:type="dcterms:W3CDTF">2020-02-11T11:42:51Z</dcterms:created>
  <dcterms:modified xsi:type="dcterms:W3CDTF">2022-05-30T02:51:37Z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0x010100517672BC4B668642B1B511683635D946</vt:lpwstr>
  </property>
</Properties>
</file>