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597" r:id="rId2"/>
    <p:sldId id="598" r:id="rId3"/>
    <p:sldId id="388" r:id="rId4"/>
    <p:sldId id="574" r:id="rId5"/>
    <p:sldId id="575" r:id="rId6"/>
    <p:sldId id="587" r:id="rId7"/>
    <p:sldId id="576" r:id="rId8"/>
    <p:sldId id="595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6" r:id="rId17"/>
    <p:sldId id="584" r:id="rId18"/>
    <p:sldId id="585" r:id="rId19"/>
    <p:sldId id="588" r:id="rId20"/>
    <p:sldId id="589" r:id="rId21"/>
    <p:sldId id="590" r:id="rId22"/>
    <p:sldId id="591" r:id="rId23"/>
    <p:sldId id="592" r:id="rId24"/>
    <p:sldId id="594" r:id="rId25"/>
    <p:sldId id="593" r:id="rId26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5" autoAdjust="0"/>
    <p:restoredTop sz="94660"/>
  </p:normalViewPr>
  <p:slideViewPr>
    <p:cSldViewPr snapToGrid="0">
      <p:cViewPr>
        <p:scale>
          <a:sx n="390" d="100"/>
          <a:sy n="390" d="100"/>
        </p:scale>
        <p:origin x="3120" y="10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AF46A0-D894-49C9-987C-D7AB19FBBF55}"/>
              </a:ext>
            </a:extLst>
          </p:cNvPr>
          <p:cNvGrpSpPr/>
          <p:nvPr/>
        </p:nvGrpSpPr>
        <p:grpSpPr>
          <a:xfrm>
            <a:off x="23810" y="3866"/>
            <a:ext cx="801257" cy="897002"/>
            <a:chOff x="23810" y="3866"/>
            <a:chExt cx="801257" cy="89700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9345B99D-46A1-4B8C-9903-FD43C1298EDD}"/>
                </a:ext>
              </a:extLst>
            </p:cNvPr>
            <p:cNvSpPr/>
            <p:nvPr/>
          </p:nvSpPr>
          <p:spPr>
            <a:xfrm>
              <a:off x="23810" y="3866"/>
              <a:ext cx="800103" cy="798616"/>
            </a:xfrm>
            <a:prstGeom prst="donut">
              <a:avLst>
                <a:gd name="adj" fmla="val 1364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619DED-CCE3-45BD-A9C1-5B3475EBE66F}"/>
                </a:ext>
              </a:extLst>
            </p:cNvPr>
            <p:cNvSpPr/>
            <p:nvPr/>
          </p:nvSpPr>
          <p:spPr>
            <a:xfrm rot="19164113">
              <a:off x="652925" y="627049"/>
              <a:ext cx="172142" cy="273819"/>
            </a:xfrm>
            <a:custGeom>
              <a:avLst/>
              <a:gdLst>
                <a:gd name="connsiteX0" fmla="*/ 0 w 135168"/>
                <a:gd name="connsiteY0" fmla="*/ 22528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8" fmla="*/ 0 w 135168"/>
                <a:gd name="connsiteY8" fmla="*/ 22528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317991 h 340519"/>
                <a:gd name="connsiteX4" fmla="*/ 112640 w 135168"/>
                <a:gd name="connsiteY4" fmla="*/ 340519 h 340519"/>
                <a:gd name="connsiteX5" fmla="*/ 22528 w 135168"/>
                <a:gd name="connsiteY5" fmla="*/ 340519 h 340519"/>
                <a:gd name="connsiteX6" fmla="*/ 0 w 135168"/>
                <a:gd name="connsiteY6" fmla="*/ 317991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168" h="340519">
                  <a:moveTo>
                    <a:pt x="0" y="317991"/>
                  </a:moveTo>
                  <a:lnTo>
                    <a:pt x="22528" y="0"/>
                  </a:lnTo>
                  <a:lnTo>
                    <a:pt x="112640" y="0"/>
                  </a:lnTo>
                  <a:cubicBezTo>
                    <a:pt x="131413" y="52999"/>
                    <a:pt x="135168" y="261238"/>
                    <a:pt x="135168" y="317991"/>
                  </a:cubicBezTo>
                  <a:cubicBezTo>
                    <a:pt x="135168" y="330433"/>
                    <a:pt x="125082" y="340519"/>
                    <a:pt x="112640" y="340519"/>
                  </a:cubicBezTo>
                  <a:lnTo>
                    <a:pt x="22528" y="340519"/>
                  </a:lnTo>
                  <a:cubicBezTo>
                    <a:pt x="10086" y="340519"/>
                    <a:pt x="0" y="330433"/>
                    <a:pt x="0" y="31799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6BCA369-894B-4F1F-BA17-0B3B07630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6" y="147002"/>
            <a:ext cx="512064" cy="512064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6725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599DD2-0C9A-49F8-A935-5AF497765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75520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E09E6A-3B7C-45F4-95DB-63FBA56CDB62}"/>
              </a:ext>
            </a:extLst>
          </p:cNvPr>
          <p:cNvSpPr txBox="1"/>
          <p:nvPr/>
        </p:nvSpPr>
        <p:spPr>
          <a:xfrm>
            <a:off x="-56731" y="210412"/>
            <a:ext cx="102786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6200000"/>
              </a:lightRig>
            </a:scene3d>
            <a:sp3d extrusionH="63500" prstMaterial="softEdge">
              <a:bevelT w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FF0000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9571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1E2EE-8D1A-46A8-9B72-AA671E882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0" y="128588"/>
            <a:ext cx="595314" cy="595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7435F-0976-4F6D-8050-2BA65A01C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E44A05-E073-4EBA-B9BD-0B3293A3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8" y="14678"/>
            <a:ext cx="627592" cy="890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4BFA2D-3E84-48A0-9C43-42F9DD26E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2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771EDB-3B3C-4845-A973-1F728533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54543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6859B9F-0691-4295-919C-804491BAA62D}"/>
              </a:ext>
            </a:extLst>
          </p:cNvPr>
          <p:cNvGrpSpPr/>
          <p:nvPr/>
        </p:nvGrpSpPr>
        <p:grpSpPr>
          <a:xfrm>
            <a:off x="503867" y="273540"/>
            <a:ext cx="274320" cy="274320"/>
            <a:chOff x="382189" y="443722"/>
            <a:chExt cx="457200" cy="457200"/>
          </a:xfrm>
        </p:grpSpPr>
        <p:sp>
          <p:nvSpPr>
            <p:cNvPr id="4" name="8-Point Star 10">
              <a:extLst>
                <a:ext uri="{FF2B5EF4-FFF2-40B4-BE49-F238E27FC236}">
                  <a16:creationId xmlns:a16="http://schemas.microsoft.com/office/drawing/2014/main" id="{E6802ABF-A2C5-43E7-9E95-028325733E46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ply 11">
              <a:extLst>
                <a:ext uri="{FF2B5EF4-FFF2-40B4-BE49-F238E27FC236}">
                  <a16:creationId xmlns:a16="http://schemas.microsoft.com/office/drawing/2014/main" id="{899A4469-07AC-4892-B7FB-F0A4ABC2C07F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6F5F5D-1D13-4C3A-8F5F-7B418186448D}"/>
              </a:ext>
            </a:extLst>
          </p:cNvPr>
          <p:cNvGrpSpPr/>
          <p:nvPr/>
        </p:nvGrpSpPr>
        <p:grpSpPr>
          <a:xfrm>
            <a:off x="201930" y="536735"/>
            <a:ext cx="274320" cy="274320"/>
            <a:chOff x="382189" y="443722"/>
            <a:chExt cx="457200" cy="457200"/>
          </a:xfrm>
        </p:grpSpPr>
        <p:sp>
          <p:nvSpPr>
            <p:cNvPr id="7" name="8-Point Star 13">
              <a:extLst>
                <a:ext uri="{FF2B5EF4-FFF2-40B4-BE49-F238E27FC236}">
                  <a16:creationId xmlns:a16="http://schemas.microsoft.com/office/drawing/2014/main" id="{C0786B28-9AE3-4402-A11F-DCBC3BECD6FB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14">
              <a:extLst>
                <a:ext uri="{FF2B5EF4-FFF2-40B4-BE49-F238E27FC236}">
                  <a16:creationId xmlns:a16="http://schemas.microsoft.com/office/drawing/2014/main" id="{48E658EA-C3C1-4568-8A3A-01D02DA9E73D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34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FE7FF-1D51-4E7E-976A-7E6610598166}"/>
              </a:ext>
            </a:extLst>
          </p:cNvPr>
          <p:cNvSpPr txBox="1"/>
          <p:nvPr/>
        </p:nvSpPr>
        <p:spPr>
          <a:xfrm>
            <a:off x="99971" y="-102574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1BD15-ABBA-4F81-A987-B6448BD5DDBE}"/>
              </a:ext>
            </a:extLst>
          </p:cNvPr>
          <p:cNvSpPr txBox="1"/>
          <p:nvPr/>
        </p:nvSpPr>
        <p:spPr>
          <a:xfrm>
            <a:off x="373152" y="385166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Cy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CDDB148-9E0C-4D4A-8BB9-1279E8681157}"/>
              </a:ext>
            </a:extLst>
          </p:cNvPr>
          <p:cNvSpPr/>
          <p:nvPr/>
        </p:nvSpPr>
        <p:spPr>
          <a:xfrm rot="13475650" flipH="1">
            <a:off x="-93572" y="-1068419"/>
            <a:ext cx="933444" cy="1941610"/>
          </a:xfrm>
          <a:prstGeom prst="arc">
            <a:avLst>
              <a:gd name="adj1" fmla="val 17576713"/>
              <a:gd name="adj2" fmla="val 1158418"/>
            </a:avLst>
          </a:prstGeom>
          <a:ln w="5080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9987E-8E73-43BE-8A82-69A7143C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93" t="4590" r="5870" b="52851"/>
          <a:stretch/>
        </p:blipFill>
        <p:spPr>
          <a:xfrm flipH="1">
            <a:off x="2380" y="66675"/>
            <a:ext cx="780229" cy="640080"/>
          </a:xfrm>
          <a:prstGeom prst="rect">
            <a:avLst/>
          </a:prstGeom>
          <a:effectLst>
            <a:outerShdw blurRad="12700" dist="12700" dir="2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179250" y="291144"/>
            <a:ext cx="709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sz="4000" b="1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664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05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B472A-909E-4362-96B4-BA5FA20D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FD805-8606-46F9-9F29-DD07042F504A}"/>
              </a:ext>
            </a:extLst>
          </p:cNvPr>
          <p:cNvSpPr txBox="1"/>
          <p:nvPr/>
        </p:nvSpPr>
        <p:spPr>
          <a:xfrm>
            <a:off x="-2422" y="435679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4.23</a:t>
            </a:r>
          </a:p>
        </p:txBody>
      </p:sp>
      <p:sp>
        <p:nvSpPr>
          <p:cNvPr id="4" name="Multiply 8">
            <a:extLst>
              <a:ext uri="{FF2B5EF4-FFF2-40B4-BE49-F238E27FC236}">
                <a16:creationId xmlns:a16="http://schemas.microsoft.com/office/drawing/2014/main" id="{F6AE5976-5FAB-41CE-B06D-CFEBB30DEC98}"/>
              </a:ext>
            </a:extLst>
          </p:cNvPr>
          <p:cNvSpPr/>
          <p:nvPr/>
        </p:nvSpPr>
        <p:spPr>
          <a:xfrm>
            <a:off x="573014" y="547951"/>
            <a:ext cx="293481" cy="376287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5CD73-0332-4EEC-9E4F-7C3B976E7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565F9-5BA2-41BE-B535-E5AD112C7EAD}"/>
              </a:ext>
            </a:extLst>
          </p:cNvPr>
          <p:cNvSpPr txBox="1"/>
          <p:nvPr/>
        </p:nvSpPr>
        <p:spPr>
          <a:xfrm>
            <a:off x="-164931" y="397580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32341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27202-6D31-41FB-88DB-3E12D3B293FF}"/>
              </a:ext>
            </a:extLst>
          </p:cNvPr>
          <p:cNvSpPr txBox="1"/>
          <p:nvPr/>
        </p:nvSpPr>
        <p:spPr>
          <a:xfrm>
            <a:off x="180065" y="485683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25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DD9C-AD16-4F06-BEBD-CC73412873E2}"/>
              </a:ext>
            </a:extLst>
          </p:cNvPr>
          <p:cNvSpPr txBox="1"/>
          <p:nvPr/>
        </p:nvSpPr>
        <p:spPr>
          <a:xfrm>
            <a:off x="-24722" y="326140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AE60DEDB-A845-44B4-8709-A8F2D3788DC5}"/>
              </a:ext>
            </a:extLst>
          </p:cNvPr>
          <p:cNvSpPr/>
          <p:nvPr/>
        </p:nvSpPr>
        <p:spPr>
          <a:xfrm>
            <a:off x="403943" y="561973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A6B75-60DD-46B6-8D54-D465B1A4B0C6}"/>
              </a:ext>
            </a:extLst>
          </p:cNvPr>
          <p:cNvSpPr txBox="1"/>
          <p:nvPr/>
        </p:nvSpPr>
        <p:spPr>
          <a:xfrm>
            <a:off x="451529" y="66579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58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73ACC-7D3D-4FD2-9F70-C817C36FFF5C}"/>
              </a:ext>
            </a:extLst>
          </p:cNvPr>
          <p:cNvSpPr txBox="1"/>
          <p:nvPr/>
        </p:nvSpPr>
        <p:spPr>
          <a:xfrm>
            <a:off x="258647" y="-102488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166CE97-C31A-49DB-89BE-D939F725EE37}"/>
              </a:ext>
            </a:extLst>
          </p:cNvPr>
          <p:cNvSpPr/>
          <p:nvPr/>
        </p:nvSpPr>
        <p:spPr>
          <a:xfrm>
            <a:off x="675407" y="140488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4425A-239D-4AEF-99B3-0ED72CE5E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06A1DC-FA33-44E0-B5E8-B969891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29613" r="47383" b="54464"/>
          <a:stretch/>
        </p:blipFill>
        <p:spPr>
          <a:xfrm rot="168386">
            <a:off x="242989" y="523040"/>
            <a:ext cx="491597" cy="302180"/>
          </a:xfrm>
          <a:prstGeom prst="rect">
            <a:avLst/>
          </a:prstGeom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3A87E2C4-FF18-4023-B8A9-DF28CE5FF3CE}"/>
              </a:ext>
            </a:extLst>
          </p:cNvPr>
          <p:cNvSpPr/>
          <p:nvPr/>
        </p:nvSpPr>
        <p:spPr>
          <a:xfrm rot="19405270">
            <a:off x="296541" y="581564"/>
            <a:ext cx="96715" cy="226340"/>
          </a:xfrm>
          <a:prstGeom prst="trapezoid">
            <a:avLst>
              <a:gd name="adj" fmla="val 282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283EAEA-4516-4066-838C-8C818E8791BE}"/>
              </a:ext>
            </a:extLst>
          </p:cNvPr>
          <p:cNvSpPr/>
          <p:nvPr/>
        </p:nvSpPr>
        <p:spPr>
          <a:xfrm rot="3525951">
            <a:off x="504913" y="447451"/>
            <a:ext cx="110165" cy="460218"/>
          </a:xfrm>
          <a:prstGeom prst="trapezoid">
            <a:avLst>
              <a:gd name="adj" fmla="val 34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3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D4B75D-7227-41E9-8A02-833CA92A1376}"/>
              </a:ext>
            </a:extLst>
          </p:cNvPr>
          <p:cNvCxnSpPr/>
          <p:nvPr/>
        </p:nvCxnSpPr>
        <p:spPr>
          <a:xfrm>
            <a:off x="-54765" y="-128585"/>
            <a:ext cx="288131" cy="4714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3CCA1A-BC34-4A84-9130-8C024BA23524}"/>
              </a:ext>
            </a:extLst>
          </p:cNvPr>
          <p:cNvCxnSpPr/>
          <p:nvPr/>
        </p:nvCxnSpPr>
        <p:spPr>
          <a:xfrm flipH="1">
            <a:off x="-140490" y="342902"/>
            <a:ext cx="373856" cy="3190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60791-2D81-49AC-A324-E093233913B0}"/>
              </a:ext>
            </a:extLst>
          </p:cNvPr>
          <p:cNvCxnSpPr/>
          <p:nvPr/>
        </p:nvCxnSpPr>
        <p:spPr>
          <a:xfrm>
            <a:off x="233365" y="354808"/>
            <a:ext cx="169069" cy="6310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2B61E-DE72-473F-B436-E5AAEE5C5524}"/>
              </a:ext>
            </a:extLst>
          </p:cNvPr>
          <p:cNvCxnSpPr/>
          <p:nvPr/>
        </p:nvCxnSpPr>
        <p:spPr>
          <a:xfrm flipH="1">
            <a:off x="402435" y="464348"/>
            <a:ext cx="319088" cy="5167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ECDF4-B734-42D2-8062-EC43326E8395}"/>
              </a:ext>
            </a:extLst>
          </p:cNvPr>
          <p:cNvCxnSpPr/>
          <p:nvPr/>
        </p:nvCxnSpPr>
        <p:spPr>
          <a:xfrm flipH="1" flipV="1">
            <a:off x="233367" y="354808"/>
            <a:ext cx="488156" cy="10954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4DB59C-AAF4-4EA5-9D89-96230D4E3FE0}"/>
              </a:ext>
            </a:extLst>
          </p:cNvPr>
          <p:cNvCxnSpPr/>
          <p:nvPr/>
        </p:nvCxnSpPr>
        <p:spPr>
          <a:xfrm flipH="1">
            <a:off x="233365" y="-157161"/>
            <a:ext cx="392908" cy="51196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9B973-5EEF-4FFD-99D4-371DE59E8684}"/>
              </a:ext>
            </a:extLst>
          </p:cNvPr>
          <p:cNvCxnSpPr/>
          <p:nvPr/>
        </p:nvCxnSpPr>
        <p:spPr>
          <a:xfrm flipH="1" flipV="1">
            <a:off x="626273" y="-161920"/>
            <a:ext cx="95250" cy="626268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08377-71DB-43C7-8760-3010524C8F5E}"/>
              </a:ext>
            </a:extLst>
          </p:cNvPr>
          <p:cNvCxnSpPr/>
          <p:nvPr/>
        </p:nvCxnSpPr>
        <p:spPr>
          <a:xfrm>
            <a:off x="721523" y="464348"/>
            <a:ext cx="438150" cy="57626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D753BA-FDF4-4667-BB53-F03D7FA4F84F}"/>
              </a:ext>
            </a:extLst>
          </p:cNvPr>
          <p:cNvCxnSpPr/>
          <p:nvPr/>
        </p:nvCxnSpPr>
        <p:spPr>
          <a:xfrm flipH="1">
            <a:off x="721523" y="128589"/>
            <a:ext cx="533400" cy="33575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39">
            <a:extLst>
              <a:ext uri="{FF2B5EF4-FFF2-40B4-BE49-F238E27FC236}">
                <a16:creationId xmlns:a16="http://schemas.microsoft.com/office/drawing/2014/main" id="{43BCD785-2A38-4928-831F-D517881E1324}"/>
              </a:ext>
            </a:extLst>
          </p:cNvPr>
          <p:cNvSpPr/>
          <p:nvPr/>
        </p:nvSpPr>
        <p:spPr>
          <a:xfrm>
            <a:off x="373629" y="561974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40">
            <a:extLst>
              <a:ext uri="{FF2B5EF4-FFF2-40B4-BE49-F238E27FC236}">
                <a16:creationId xmlns:a16="http://schemas.microsoft.com/office/drawing/2014/main" id="{0072EC4F-B570-4B41-8014-B0A2E95D6391}"/>
              </a:ext>
            </a:extLst>
          </p:cNvPr>
          <p:cNvSpPr/>
          <p:nvPr/>
        </p:nvSpPr>
        <p:spPr>
          <a:xfrm>
            <a:off x="155384" y="7191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41">
            <a:extLst>
              <a:ext uri="{FF2B5EF4-FFF2-40B4-BE49-F238E27FC236}">
                <a16:creationId xmlns:a16="http://schemas.microsoft.com/office/drawing/2014/main" id="{8F8EEFFE-DC25-4C94-8DB4-DD760FA8B50E}"/>
              </a:ext>
            </a:extLst>
          </p:cNvPr>
          <p:cNvSpPr/>
          <p:nvPr/>
        </p:nvSpPr>
        <p:spPr>
          <a:xfrm>
            <a:off x="502685" y="25479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0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88B64-E4EC-4CFD-9F75-FE5A6E6101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9226"/>
          <a:stretch/>
        </p:blipFill>
        <p:spPr>
          <a:xfrm>
            <a:off x="74838" y="8503"/>
            <a:ext cx="783772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98FD5C-A40C-4D10-99EA-5B9E8CE7CBA8}"/>
              </a:ext>
            </a:extLst>
          </p:cNvPr>
          <p:cNvCxnSpPr/>
          <p:nvPr/>
        </p:nvCxnSpPr>
        <p:spPr>
          <a:xfrm>
            <a:off x="361609" y="10885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C3478A-1CDE-456E-A5C1-B40933D81EB8}"/>
              </a:ext>
            </a:extLst>
          </p:cNvPr>
          <p:cNvCxnSpPr/>
          <p:nvPr/>
        </p:nvCxnSpPr>
        <p:spPr>
          <a:xfrm>
            <a:off x="361609" y="20172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645172-6D9B-4D50-ACD4-784FFBD633C9}"/>
              </a:ext>
            </a:extLst>
          </p:cNvPr>
          <p:cNvCxnSpPr>
            <a:cxnSpLocks/>
          </p:cNvCxnSpPr>
          <p:nvPr/>
        </p:nvCxnSpPr>
        <p:spPr>
          <a:xfrm rot="16200000">
            <a:off x="311792" y="252398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202BA-C492-4C38-BC6F-5986F205EC80}"/>
              </a:ext>
            </a:extLst>
          </p:cNvPr>
          <p:cNvCxnSpPr/>
          <p:nvPr/>
        </p:nvCxnSpPr>
        <p:spPr>
          <a:xfrm>
            <a:off x="261595" y="11152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605D70-DDA2-4CCC-B4FE-F5A8CE73D1F6}"/>
              </a:ext>
            </a:extLst>
          </p:cNvPr>
          <p:cNvCxnSpPr/>
          <p:nvPr/>
        </p:nvCxnSpPr>
        <p:spPr>
          <a:xfrm>
            <a:off x="261595" y="20439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D9261B-3C77-470C-836A-41BFC750C887}"/>
              </a:ext>
            </a:extLst>
          </p:cNvPr>
          <p:cNvCxnSpPr/>
          <p:nvPr/>
        </p:nvCxnSpPr>
        <p:spPr>
          <a:xfrm>
            <a:off x="527619" y="11430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1CE14-9176-4F4B-83B5-CA2AC1315D7A}"/>
              </a:ext>
            </a:extLst>
          </p:cNvPr>
          <p:cNvCxnSpPr/>
          <p:nvPr/>
        </p:nvCxnSpPr>
        <p:spPr>
          <a:xfrm>
            <a:off x="527619" y="20717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8FE3A-0725-4B5E-961F-F02C613260B3}"/>
              </a:ext>
            </a:extLst>
          </p:cNvPr>
          <p:cNvCxnSpPr>
            <a:cxnSpLocks/>
          </p:cNvCxnSpPr>
          <p:nvPr/>
        </p:nvCxnSpPr>
        <p:spPr>
          <a:xfrm rot="16200000">
            <a:off x="477802" y="67339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957BFC-83FB-4F40-B307-0A0B34781396}"/>
              </a:ext>
            </a:extLst>
          </p:cNvPr>
          <p:cNvCxnSpPr/>
          <p:nvPr/>
        </p:nvCxnSpPr>
        <p:spPr>
          <a:xfrm>
            <a:off x="427605" y="11696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5D172-81C9-4D89-A29E-D3EE0ABF69B2}"/>
              </a:ext>
            </a:extLst>
          </p:cNvPr>
          <p:cNvCxnSpPr/>
          <p:nvPr/>
        </p:nvCxnSpPr>
        <p:spPr>
          <a:xfrm>
            <a:off x="427605" y="20983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15911-C7CD-4674-91AA-F97D40E5792E}"/>
              </a:ext>
            </a:extLst>
          </p:cNvPr>
          <p:cNvCxnSpPr>
            <a:cxnSpLocks/>
          </p:cNvCxnSpPr>
          <p:nvPr/>
        </p:nvCxnSpPr>
        <p:spPr>
          <a:xfrm rot="16200000">
            <a:off x="651974" y="24831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BE7EA8-B014-4B19-8502-4E0042A275D8}"/>
              </a:ext>
            </a:extLst>
          </p:cNvPr>
          <p:cNvCxnSpPr/>
          <p:nvPr/>
        </p:nvCxnSpPr>
        <p:spPr>
          <a:xfrm>
            <a:off x="601777" y="10744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259BC3-0F43-47C3-9357-4A84378B25C7}"/>
              </a:ext>
            </a:extLst>
          </p:cNvPr>
          <p:cNvCxnSpPr/>
          <p:nvPr/>
        </p:nvCxnSpPr>
        <p:spPr>
          <a:xfrm>
            <a:off x="601777" y="20031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32E5B-235D-470A-AE38-D965EDD18C1E}"/>
              </a:ext>
            </a:extLst>
          </p:cNvPr>
          <p:cNvCxnSpPr>
            <a:cxnSpLocks/>
          </p:cNvCxnSpPr>
          <p:nvPr/>
        </p:nvCxnSpPr>
        <p:spPr>
          <a:xfrm rot="16200000">
            <a:off x="651973" y="68704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6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5BF4-CA57-46E7-AAC0-B13CFF21C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7 Points 5">
            <a:extLst>
              <a:ext uri="{FF2B5EF4-FFF2-40B4-BE49-F238E27FC236}">
                <a16:creationId xmlns:a16="http://schemas.microsoft.com/office/drawing/2014/main" id="{EDB26772-B849-46C2-9F88-3D4377854E96}"/>
              </a:ext>
            </a:extLst>
          </p:cNvPr>
          <p:cNvSpPr/>
          <p:nvPr/>
        </p:nvSpPr>
        <p:spPr>
          <a:xfrm>
            <a:off x="211930" y="526258"/>
            <a:ext cx="464346" cy="328612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346" h="328612">
                <a:moveTo>
                  <a:pt x="0" y="295030"/>
                </a:moveTo>
                <a:lnTo>
                  <a:pt x="42929" y="210043"/>
                </a:lnTo>
                <a:lnTo>
                  <a:pt x="45985" y="125468"/>
                </a:lnTo>
                <a:lnTo>
                  <a:pt x="132095" y="73081"/>
                </a:lnTo>
                <a:lnTo>
                  <a:pt x="234554" y="0"/>
                </a:lnTo>
                <a:lnTo>
                  <a:pt x="310820" y="92130"/>
                </a:lnTo>
                <a:lnTo>
                  <a:pt x="425505" y="104037"/>
                </a:lnTo>
                <a:lnTo>
                  <a:pt x="438085" y="219568"/>
                </a:lnTo>
                <a:lnTo>
                  <a:pt x="464346" y="295030"/>
                </a:lnTo>
                <a:lnTo>
                  <a:pt x="226220" y="328612"/>
                </a:lnTo>
                <a:cubicBezTo>
                  <a:pt x="107951" y="315036"/>
                  <a:pt x="75407" y="306224"/>
                  <a:pt x="0" y="2950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7 Points 5">
            <a:extLst>
              <a:ext uri="{FF2B5EF4-FFF2-40B4-BE49-F238E27FC236}">
                <a16:creationId xmlns:a16="http://schemas.microsoft.com/office/drawing/2014/main" id="{2ED50905-7FBF-4DAF-9479-4F9265E77F59}"/>
              </a:ext>
            </a:extLst>
          </p:cNvPr>
          <p:cNvSpPr/>
          <p:nvPr/>
        </p:nvSpPr>
        <p:spPr>
          <a:xfrm>
            <a:off x="444990" y="526257"/>
            <a:ext cx="231286" cy="319087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361064 w 464346"/>
              <a:gd name="connsiteY1" fmla="*/ 26338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1484 w 239610"/>
              <a:gd name="connsiteY0" fmla="*/ 328612 h 328612"/>
              <a:gd name="connsiteX1" fmla="*/ 136328 w 239610"/>
              <a:gd name="connsiteY1" fmla="*/ 263383 h 328612"/>
              <a:gd name="connsiteX2" fmla="*/ 86044 w 239610"/>
              <a:gd name="connsiteY2" fmla="*/ 182618 h 328612"/>
              <a:gd name="connsiteX3" fmla="*/ 8324 w 239610"/>
              <a:gd name="connsiteY3" fmla="*/ 105466 h 328612"/>
              <a:gd name="connsiteX4" fmla="*/ 9818 w 239610"/>
              <a:gd name="connsiteY4" fmla="*/ 0 h 328612"/>
              <a:gd name="connsiteX5" fmla="*/ 86084 w 239610"/>
              <a:gd name="connsiteY5" fmla="*/ 92130 h 328612"/>
              <a:gd name="connsiteX6" fmla="*/ 200769 w 239610"/>
              <a:gd name="connsiteY6" fmla="*/ 104037 h 328612"/>
              <a:gd name="connsiteX7" fmla="*/ 213349 w 239610"/>
              <a:gd name="connsiteY7" fmla="*/ 219568 h 328612"/>
              <a:gd name="connsiteX8" fmla="*/ 239610 w 239610"/>
              <a:gd name="connsiteY8" fmla="*/ 295030 h 328612"/>
              <a:gd name="connsiteX9" fmla="*/ 1484 w 239610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86581 w 240147"/>
              <a:gd name="connsiteY2" fmla="*/ 18261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54196 w 240147"/>
              <a:gd name="connsiteY2" fmla="*/ 21690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105631 w 240147"/>
              <a:gd name="connsiteY2" fmla="*/ 188333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82695 w 231286"/>
              <a:gd name="connsiteY0" fmla="*/ 319087 h 319087"/>
              <a:gd name="connsiteX1" fmla="*/ 87999 w 231286"/>
              <a:gd name="connsiteY1" fmla="*/ 263383 h 319087"/>
              <a:gd name="connsiteX2" fmla="*/ 96770 w 231286"/>
              <a:gd name="connsiteY2" fmla="*/ 188333 h 319087"/>
              <a:gd name="connsiteX3" fmla="*/ 0 w 231286"/>
              <a:gd name="connsiteY3" fmla="*/ 105466 h 319087"/>
              <a:gd name="connsiteX4" fmla="*/ 1494 w 231286"/>
              <a:gd name="connsiteY4" fmla="*/ 0 h 319087"/>
              <a:gd name="connsiteX5" fmla="*/ 77760 w 231286"/>
              <a:gd name="connsiteY5" fmla="*/ 92130 h 319087"/>
              <a:gd name="connsiteX6" fmla="*/ 192445 w 231286"/>
              <a:gd name="connsiteY6" fmla="*/ 104037 h 319087"/>
              <a:gd name="connsiteX7" fmla="*/ 205025 w 231286"/>
              <a:gd name="connsiteY7" fmla="*/ 219568 h 319087"/>
              <a:gd name="connsiteX8" fmla="*/ 231286 w 231286"/>
              <a:gd name="connsiteY8" fmla="*/ 295030 h 319087"/>
              <a:gd name="connsiteX9" fmla="*/ 82695 w 231286"/>
              <a:gd name="connsiteY9" fmla="*/ 319087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86" h="319087">
                <a:moveTo>
                  <a:pt x="82695" y="319087"/>
                </a:moveTo>
                <a:cubicBezTo>
                  <a:pt x="65481" y="313813"/>
                  <a:pt x="73906" y="287715"/>
                  <a:pt x="87999" y="263383"/>
                </a:cubicBezTo>
                <a:lnTo>
                  <a:pt x="96770" y="188333"/>
                </a:lnTo>
                <a:lnTo>
                  <a:pt x="0" y="105466"/>
                </a:lnTo>
                <a:lnTo>
                  <a:pt x="1494" y="0"/>
                </a:lnTo>
                <a:lnTo>
                  <a:pt x="77760" y="92130"/>
                </a:lnTo>
                <a:lnTo>
                  <a:pt x="192445" y="104037"/>
                </a:lnTo>
                <a:lnTo>
                  <a:pt x="205025" y="219568"/>
                </a:lnTo>
                <a:lnTo>
                  <a:pt x="231286" y="295030"/>
                </a:lnTo>
                <a:lnTo>
                  <a:pt x="82695" y="31908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9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18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C36C06-9A10-4789-8CD2-863F9B86FE21}"/>
              </a:ext>
            </a:extLst>
          </p:cNvPr>
          <p:cNvGrpSpPr/>
          <p:nvPr/>
        </p:nvGrpSpPr>
        <p:grpSpPr>
          <a:xfrm>
            <a:off x="82392" y="102393"/>
            <a:ext cx="749617" cy="732949"/>
            <a:chOff x="116681" y="143350"/>
            <a:chExt cx="749617" cy="732949"/>
          </a:xfrm>
        </p:grpSpPr>
        <p:sp>
          <p:nvSpPr>
            <p:cNvPr id="3" name="Down Arrow 11">
              <a:extLst>
                <a:ext uri="{FF2B5EF4-FFF2-40B4-BE49-F238E27FC236}">
                  <a16:creationId xmlns:a16="http://schemas.microsoft.com/office/drawing/2014/main" id="{E1A46110-F400-42DD-A26A-98C4F92308D5}"/>
                </a:ext>
              </a:extLst>
            </p:cNvPr>
            <p:cNvSpPr/>
            <p:nvPr/>
          </p:nvSpPr>
          <p:spPr>
            <a:xfrm flipV="1">
              <a:off x="391001" y="143350"/>
              <a:ext cx="274320" cy="457200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4">
              <a:extLst>
                <a:ext uri="{FF2B5EF4-FFF2-40B4-BE49-F238E27FC236}">
                  <a16:creationId xmlns:a16="http://schemas.microsoft.com/office/drawing/2014/main" id="{7C1CBC0A-238C-4B1C-BB33-2DEFE97F57AE}"/>
                </a:ext>
              </a:extLst>
            </p:cNvPr>
            <p:cNvSpPr/>
            <p:nvPr/>
          </p:nvSpPr>
          <p:spPr>
            <a:xfrm flipV="1">
              <a:off x="116681" y="410051"/>
              <a:ext cx="274320" cy="347664"/>
            </a:xfrm>
            <a:prstGeom prst="downArrow">
              <a:avLst>
                <a:gd name="adj1" fmla="val 5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5">
              <a:extLst>
                <a:ext uri="{FF2B5EF4-FFF2-40B4-BE49-F238E27FC236}">
                  <a16:creationId xmlns:a16="http://schemas.microsoft.com/office/drawing/2014/main" id="{0AE9FB15-E1CE-4919-A7BA-85871649BB13}"/>
                </a:ext>
              </a:extLst>
            </p:cNvPr>
            <p:cNvSpPr/>
            <p:nvPr/>
          </p:nvSpPr>
          <p:spPr>
            <a:xfrm flipV="1">
              <a:off x="591978" y="581500"/>
              <a:ext cx="274320" cy="294799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77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11">
            <a:extLst>
              <a:ext uri="{FF2B5EF4-FFF2-40B4-BE49-F238E27FC236}">
                <a16:creationId xmlns:a16="http://schemas.microsoft.com/office/drawing/2014/main" id="{E1A46110-F400-42DD-A26A-98C4F92308D5}"/>
              </a:ext>
            </a:extLst>
          </p:cNvPr>
          <p:cNvSpPr/>
          <p:nvPr/>
        </p:nvSpPr>
        <p:spPr>
          <a:xfrm flipV="1">
            <a:off x="376240" y="211935"/>
            <a:ext cx="186691" cy="363613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4">
            <a:extLst>
              <a:ext uri="{FF2B5EF4-FFF2-40B4-BE49-F238E27FC236}">
                <a16:creationId xmlns:a16="http://schemas.microsoft.com/office/drawing/2014/main" id="{7C1CBC0A-238C-4B1C-BB33-2DEFE97F57AE}"/>
              </a:ext>
            </a:extLst>
          </p:cNvPr>
          <p:cNvSpPr/>
          <p:nvPr/>
        </p:nvSpPr>
        <p:spPr>
          <a:xfrm flipV="1">
            <a:off x="46673" y="256935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5">
            <a:extLst>
              <a:ext uri="{FF2B5EF4-FFF2-40B4-BE49-F238E27FC236}">
                <a16:creationId xmlns:a16="http://schemas.microsoft.com/office/drawing/2014/main" id="{0AE9FB15-E1CE-4919-A7BA-85871649BB13}"/>
              </a:ext>
            </a:extLst>
          </p:cNvPr>
          <p:cNvSpPr/>
          <p:nvPr/>
        </p:nvSpPr>
        <p:spPr>
          <a:xfrm flipV="1">
            <a:off x="608172" y="249790"/>
            <a:ext cx="274320" cy="176216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4">
            <a:extLst>
              <a:ext uri="{FF2B5EF4-FFF2-40B4-BE49-F238E27FC236}">
                <a16:creationId xmlns:a16="http://schemas.microsoft.com/office/drawing/2014/main" id="{2B898429-5A50-499B-8C28-5919C42654D3}"/>
              </a:ext>
            </a:extLst>
          </p:cNvPr>
          <p:cNvSpPr/>
          <p:nvPr/>
        </p:nvSpPr>
        <p:spPr>
          <a:xfrm flipV="1">
            <a:off x="120492" y="618650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F3F1FADC-A5FA-4A7F-8324-12C481CB50F0}"/>
              </a:ext>
            </a:extLst>
          </p:cNvPr>
          <p:cNvSpPr/>
          <p:nvPr/>
        </p:nvSpPr>
        <p:spPr>
          <a:xfrm flipV="1">
            <a:off x="546736" y="651986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8">
            <a:extLst>
              <a:ext uri="{FF2B5EF4-FFF2-40B4-BE49-F238E27FC236}">
                <a16:creationId xmlns:a16="http://schemas.microsoft.com/office/drawing/2014/main" id="{7A1FD70B-318A-446D-AB66-ED08F44F3C56}"/>
              </a:ext>
            </a:extLst>
          </p:cNvPr>
          <p:cNvSpPr/>
          <p:nvPr/>
        </p:nvSpPr>
        <p:spPr>
          <a:xfrm>
            <a:off x="239500" y="207714"/>
            <a:ext cx="457200" cy="376287"/>
          </a:xfrm>
          <a:prstGeom prst="mathMultiply">
            <a:avLst>
              <a:gd name="adj1" fmla="val 179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7D849A-272C-49FB-936A-F053430F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5514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B0BE1-752B-4E40-93BE-7947BC2EEF2C}"/>
              </a:ext>
            </a:extLst>
          </p:cNvPr>
          <p:cNvCxnSpPr/>
          <p:nvPr/>
        </p:nvCxnSpPr>
        <p:spPr>
          <a:xfrm>
            <a:off x="245269" y="252413"/>
            <a:ext cx="414337" cy="431006"/>
          </a:xfrm>
          <a:prstGeom prst="line">
            <a:avLst/>
          </a:prstGeom>
          <a:ln w="41275">
            <a:solidFill>
              <a:srgbClr val="FF0000"/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4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</TotalTime>
  <Words>13</Words>
  <Application>Microsoft Office PowerPoint</Application>
  <PresentationFormat>Custom</PresentationFormat>
  <Paragraphs>13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Footlight MT Light</vt:lpstr>
      <vt:lpstr>Gautami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135</cp:revision>
  <dcterms:created xsi:type="dcterms:W3CDTF">2017-10-16T16:11:20Z</dcterms:created>
  <dcterms:modified xsi:type="dcterms:W3CDTF">2019-06-27T03:52:40Z</dcterms:modified>
</cp:coreProperties>
</file>