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318" r:id="rId2"/>
    <p:sldId id="388" r:id="rId3"/>
    <p:sldId id="574" r:id="rId4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50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3504" y="603504"/>
            <a:ext cx="4279392" cy="42793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400" b="1" dirty="0" err="1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i</a:t>
            </a:r>
            <a:endParaRPr lang="en-US" sz="32400" b="1" dirty="0">
              <a:ln/>
              <a:solidFill>
                <a:schemeClr val="accent1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3504" y="603504"/>
            <a:ext cx="4279392" cy="42793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400" b="1" dirty="0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23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1741</TotalTime>
  <Words>3</Words>
  <Application>Microsoft Office PowerPoint</Application>
  <PresentationFormat>Custom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Footlight MT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120</cp:revision>
  <dcterms:created xsi:type="dcterms:W3CDTF">2017-10-16T16:11:20Z</dcterms:created>
  <dcterms:modified xsi:type="dcterms:W3CDTF">2018-11-26T13:44:16Z</dcterms:modified>
</cp:coreProperties>
</file>