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06C79-8AED-4983-AFD4-1FFFF3FF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9ACCF9-554D-4418-93BE-72E6D1C38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F19AF-8678-43D2-B8B4-6B4E81DC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61371C-B725-42AF-BD89-9A9133F5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41BCF-E704-4969-95FB-F540534D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89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D3864-FA7A-4A95-869A-8E555409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2B20D5-6EAE-4042-B42B-685949787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518914-F622-4279-AEF1-8852D29F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4825C-1DE0-4EE3-88CD-385BB7BF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B69A8B-EC04-4B51-8DBB-96E31825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68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A0DE0B-F3D8-4414-8568-A6DF2449B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42DA34-F9AD-41D6-9276-5766E54F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14A9C-F8A4-41E7-85D4-D5DC67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6EC08-C8E8-459B-99EB-DF15218D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290DB3-6B38-4980-9724-D6ABB24D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23401-E35A-4612-8C8E-FCA8174A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1D033-6DCF-4992-BF02-EFD8953B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019451-6205-4BB7-A62B-FA735594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5D371-DCAC-4652-8628-AE7E4D98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8CA13-DFFA-4401-A031-3F3B5924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7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1D97F-5EEF-4249-8469-B41E248C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527C1-37BA-4D31-AE55-F8831085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4F903-70A4-4234-802F-31534F87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8D7A33-44CF-49EE-B9E7-9575CC31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EFE5A-479A-4106-B6A4-D1E03D9B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57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35A9D-8554-432E-9C8F-76018C08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7580A-9718-4DE5-8BE0-BE35E4F7F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1C62B6-70E7-4640-A514-6ECCACE25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F3FE52-D892-423A-9888-0EC83B7E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7298EA-7018-4F11-9489-C84CBF43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A6124C-EF47-45A1-B65E-82B55666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07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75AA-61F0-421C-89E9-EDD872FF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FF4B1-BCA4-43B1-B113-D860F6E2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F452C-E98C-4C91-BF74-9B2192A5E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B2D86C-6D31-4BF6-98FB-0B9D55004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0F2E7F-F062-41C6-B958-5ECBC1061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E03F72-F264-49B5-9049-DF87887A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B6066E-320D-4427-A770-3C56B2BC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C56AB9-30FC-4D25-A15C-8B8089C0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68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50251-6D0B-478C-91BE-809153B2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0D205D-FB6B-45C9-9E5F-B1EF4712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28E772-E641-41FC-9745-5D1F9A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9658C4-D947-4F09-8426-26546BD3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3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0570CD-C6AD-4C21-98AF-37AECB6C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36FB3C-49F5-4389-AA3B-7E6A8611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8E70AD-AE8A-4258-9974-10B21013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4D22A-7406-420D-BCB7-316E805D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98D44-8D22-43A9-B26F-1483C878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C71011-13FF-4693-9E39-3BF1BF00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AF3D23-3FF6-4687-ACFB-49979E1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ED2C44-6702-412F-B0B3-BD8E0F73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111C2A-28CB-44C4-A4F0-EBCC5A49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0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F71B9-F8C7-4E54-B9BF-83416015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54311A-BC75-429E-ADA6-BDD3F38B2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3171FB-D235-4DF2-80DB-45028BE0F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698CB-BDE2-4830-A94D-A9DAE6E4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F7B8FD-7B2B-47EC-B8B0-C499E055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E5BDF-88BF-42F6-BCEB-3707585A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92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1290EC-BE55-4823-A491-7655996B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FA2C63-D7C8-41B9-92D8-4AF3B662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78DE31-6A8B-4C94-BC1C-C5EA35409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2DDD10-907D-4491-8129-F25A54F84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50E2E-2D8F-48BC-B529-56095030C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84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llaumefe/Hackaton/blob/main/data.json" TargetMode="External"/><Relationship Id="rId2" Type="http://schemas.openxmlformats.org/officeDocument/2006/relationships/hyperlink" Target="https://github.com/guillaumefe/Hackaton/blob/main/data.y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guillaumefe/Hackat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arry006/Hackat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fe/Hackat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FFAF1-493C-403C-94AF-5499D6A86C9B}"/>
              </a:ext>
            </a:extLst>
          </p:cNvPr>
          <p:cNvSpPr/>
          <p:nvPr/>
        </p:nvSpPr>
        <p:spPr>
          <a:xfrm>
            <a:off x="3724275" y="2352675"/>
            <a:ext cx="54483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Les </a:t>
            </a:r>
            <a:r>
              <a:rPr lang="fr-FR" sz="2800" dirty="0" err="1"/>
              <a:t>Potageurs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088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D89AFD3-A054-41E5-AA75-73A57D6B9567}"/>
              </a:ext>
            </a:extLst>
          </p:cNvPr>
          <p:cNvSpPr txBox="1"/>
          <p:nvPr/>
        </p:nvSpPr>
        <p:spPr>
          <a:xfrm>
            <a:off x="3049292" y="1863214"/>
            <a:ext cx="60985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1" dirty="0">
                <a:solidFill>
                  <a:srgbClr val="212529"/>
                </a:solidFill>
                <a:effectLst/>
                <a:latin typeface="system-ui"/>
              </a:rPr>
              <a:t>Objectif fonctionnel</a:t>
            </a:r>
            <a:br>
              <a:rPr lang="fr-FR" dirty="0"/>
            </a:br>
            <a:br>
              <a:rPr lang="fr-FR" dirty="0"/>
            </a:b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Nathalie dispose d'un terrain, qu'elle découpe en jardins. Chaque jardin peut être découpé en zones et en rangs. Nathalie maintient à la main un tableur </a:t>
            </a:r>
            <a:r>
              <a:rPr lang="fr-FR" dirty="0">
                <a:solidFill>
                  <a:srgbClr val="212529"/>
                </a:solidFill>
                <a:latin typeface="system-ui"/>
              </a:rPr>
              <a:t>E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xcel dans lequel réside la configuration de chaque jardin, qui déterminer le nombre de zones et de rangs contenu. L'objectif du projet est d'automatiser la création de ce tableau </a:t>
            </a:r>
            <a:r>
              <a:rPr lang="fr-FR" dirty="0">
                <a:solidFill>
                  <a:srgbClr val="212529"/>
                </a:solidFill>
                <a:latin typeface="system-ui"/>
              </a:rPr>
              <a:t>E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xcel. </a:t>
            </a:r>
            <a:br>
              <a:rPr lang="fr-FR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fr-FR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[EDIT</a:t>
            </a:r>
            <a:r>
              <a:rPr lang="fr-FR" b="1" dirty="0">
                <a:solidFill>
                  <a:srgbClr val="212529"/>
                </a:solidFill>
                <a:effectLst/>
                <a:latin typeface="system-ui"/>
              </a:rPr>
              <a:t>]</a:t>
            </a:r>
            <a:r>
              <a:rPr lang="fr-FR" b="1" i="1" dirty="0">
                <a:solidFill>
                  <a:srgbClr val="212529"/>
                </a:solidFill>
                <a:effectLst/>
                <a:latin typeface="system-ui"/>
              </a:rPr>
              <a:t> Revu avec l'utilisatrice principale le 25/3 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L'utilisatrice veut un tableau Excel en sortie reproduisant l'onglet Cultures par planche, du tableau initial fourni.</a:t>
            </a:r>
          </a:p>
        </p:txBody>
      </p:sp>
    </p:spTree>
    <p:extLst>
      <p:ext uri="{BB962C8B-B14F-4D97-AF65-F5344CB8AC3E}">
        <p14:creationId xmlns:p14="http://schemas.microsoft.com/office/powerpoint/2010/main" val="110023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7FB7B43-6742-476A-B3E2-DA6FB68C181B}"/>
              </a:ext>
            </a:extLst>
          </p:cNvPr>
          <p:cNvSpPr txBox="1"/>
          <p:nvPr/>
        </p:nvSpPr>
        <p:spPr>
          <a:xfrm>
            <a:off x="2809874" y="962442"/>
            <a:ext cx="756285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1" dirty="0">
                <a:solidFill>
                  <a:srgbClr val="212529"/>
                </a:solidFill>
                <a:effectLst/>
                <a:latin typeface="system-ui"/>
              </a:rPr>
              <a:t>Objectif technique</a:t>
            </a:r>
            <a:br>
              <a:rPr lang="fr-FR" dirty="0"/>
            </a:br>
            <a:endParaRPr lang="fr-FR" dirty="0"/>
          </a:p>
          <a:p>
            <a:pPr algn="l"/>
            <a:r>
              <a:rPr lang="fr-FR" dirty="0">
                <a:solidFill>
                  <a:srgbClr val="212529"/>
                </a:solidFill>
                <a:latin typeface="system-ui"/>
              </a:rPr>
              <a:t>Pour d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éterminer le nombre idéal de zones et de rangs dans chaque jardin,</a:t>
            </a:r>
            <a:br>
              <a:rPr lang="fr-FR" dirty="0"/>
            </a:b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Produire un tableau Excel dont la structure est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Planche 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12529"/>
                </a:solidFill>
                <a:latin typeface="system-ui"/>
              </a:rPr>
              <a:t>Rang 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12529"/>
                </a:solidFill>
                <a:latin typeface="system-ui"/>
              </a:rPr>
              <a:t>Plante 1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12529"/>
                </a:solidFill>
                <a:latin typeface="system-ui"/>
              </a:rPr>
              <a:t>Nombre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12529"/>
                </a:solidFill>
                <a:latin typeface="system-ui"/>
              </a:rPr>
              <a:t>Surface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12529"/>
                </a:solidFill>
                <a:latin typeface="system-ui"/>
              </a:rPr>
              <a:t>Calendrier 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12529"/>
                </a:solidFill>
                <a:latin typeface="system-ui"/>
              </a:rPr>
              <a:t>De la plantation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12529"/>
                </a:solidFill>
                <a:latin typeface="system-ui"/>
              </a:rPr>
              <a:t>De la récolte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12529"/>
                </a:solidFill>
                <a:latin typeface="system-ui"/>
              </a:rPr>
              <a:t>Plante 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12529"/>
                </a:solidFill>
                <a:latin typeface="system-ui"/>
              </a:rPr>
              <a:t>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12529"/>
                </a:solidFill>
                <a:latin typeface="system-ui"/>
              </a:rPr>
              <a:t>Rang 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12529"/>
                </a:solidFill>
                <a:latin typeface="system-ui"/>
              </a:rPr>
              <a:t>…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Planche B</a:t>
            </a:r>
            <a:endParaRPr lang="fr-FR" b="1" dirty="0">
              <a:solidFill>
                <a:srgbClr val="212529"/>
              </a:solidFill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Planche C</a:t>
            </a:r>
            <a:endParaRPr lang="fr-FR" b="1" dirty="0">
              <a:solidFill>
                <a:srgbClr val="212529"/>
              </a:solidFill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Planche D</a:t>
            </a:r>
          </a:p>
        </p:txBody>
      </p:sp>
    </p:spTree>
    <p:extLst>
      <p:ext uri="{BB962C8B-B14F-4D97-AF65-F5344CB8AC3E}">
        <p14:creationId xmlns:p14="http://schemas.microsoft.com/office/powerpoint/2010/main" val="122674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20EB8E-90DF-4E30-9A9A-A128C3EA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957" y="242887"/>
            <a:ext cx="2752725" cy="6372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F8944EC-DCC6-4062-801D-48A189A2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8" y="1595120"/>
            <a:ext cx="8408392" cy="484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89B7C10-BF48-4006-951F-CB65649965EF}"/>
              </a:ext>
            </a:extLst>
          </p:cNvPr>
          <p:cNvSpPr txBox="1"/>
          <p:nvPr/>
        </p:nvSpPr>
        <p:spPr>
          <a:xfrm>
            <a:off x="3238500" y="581025"/>
            <a:ext cx="253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Tableau </a:t>
            </a:r>
            <a:r>
              <a:rPr lang="fr-FR" dirty="0">
                <a:solidFill>
                  <a:srgbClr val="212529"/>
                </a:solidFill>
                <a:latin typeface="system-ui"/>
              </a:rPr>
              <a:t>à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reproduire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B8DDE02-C49A-450E-96F0-F3338B45879C}"/>
              </a:ext>
            </a:extLst>
          </p:cNvPr>
          <p:cNvSpPr txBox="1"/>
          <p:nvPr/>
        </p:nvSpPr>
        <p:spPr>
          <a:xfrm>
            <a:off x="7516494" y="590551"/>
            <a:ext cx="39528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1" dirty="0">
                <a:solidFill>
                  <a:srgbClr val="212529"/>
                </a:solidFill>
                <a:effectLst/>
                <a:latin typeface="system-ui"/>
              </a:rPr>
              <a:t>Jour 1</a:t>
            </a:r>
            <a:br>
              <a:rPr lang="fr-FR" b="0" i="1" dirty="0">
                <a:solidFill>
                  <a:srgbClr val="212529"/>
                </a:solidFill>
                <a:effectLst/>
                <a:latin typeface="system-ui"/>
              </a:rPr>
            </a:br>
            <a:endParaRPr lang="fr-FR" b="0" i="1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Prise en compte des données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Objectif raffiné avec l'utilisatrice principale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ATELIER - nettoyage et consolidation des données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output : </a:t>
            </a:r>
            <a:r>
              <a:rPr lang="fr-FR" b="0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https://github.com/guillaumefe/Hackaton/blob/main/data.yml</a:t>
            </a:r>
            <a:endParaRPr lang="fr-F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output : </a:t>
            </a:r>
            <a:r>
              <a:rPr lang="fr-FR" b="0" i="0" u="sng" dirty="0">
                <a:solidFill>
                  <a:srgbClr val="0D6EFD"/>
                </a:solidFill>
                <a:effectLst/>
                <a:latin typeface="system-ui"/>
                <a:hlinkClick r:id="rId3"/>
              </a:rPr>
              <a:t>https://github.com/guillaumefe/Hackaton/blob/main/data.json</a:t>
            </a:r>
            <a:endParaRPr lang="fr-F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Mise à disposition d'un objet contenant les données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Mise en place de l'environnement, démarrage de l'UI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Mise en place du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system-ui"/>
              </a:rPr>
              <a:t>github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du projet </a:t>
            </a:r>
            <a:r>
              <a:rPr lang="fr-FR" b="0" i="0" u="sng" dirty="0">
                <a:solidFill>
                  <a:srgbClr val="0D6EFD"/>
                </a:solidFill>
                <a:effectLst/>
                <a:latin typeface="system-ui"/>
                <a:hlinkClick r:id="rId4"/>
              </a:rPr>
              <a:t>https://github.com/guillaumefe/Hackaton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pour héberger les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7E9AA1-D8E9-4746-8312-42E9AEDAF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856638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8B461A-D492-4C55-B9E6-AE3B84701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793" y="0"/>
            <a:ext cx="3758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4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DF7B2570-03E0-44A3-8DA3-0AAC694382DE}"/>
              </a:ext>
            </a:extLst>
          </p:cNvPr>
          <p:cNvSpPr txBox="1"/>
          <p:nvPr/>
        </p:nvSpPr>
        <p:spPr>
          <a:xfrm>
            <a:off x="180975" y="264795"/>
            <a:ext cx="501967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1" dirty="0">
                <a:solidFill>
                  <a:srgbClr val="212529"/>
                </a:solidFill>
                <a:effectLst/>
                <a:latin typeface="system-ui"/>
              </a:rPr>
              <a:t>Jour 2</a:t>
            </a:r>
            <a:br>
              <a:rPr lang="fr-FR" dirty="0"/>
            </a:br>
            <a:br>
              <a:rPr lang="fr-FR" dirty="0"/>
            </a:b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Interface utilisateur: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URL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 </a:t>
            </a:r>
            <a:r>
              <a:rPr lang="fr-FR" b="0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https://github.com/barry006/Hackaton</a:t>
            </a:r>
            <a:endParaRPr lang="fr-F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INFO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Quelques bugs visuels résiduel mais le prototype est fonctionnel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 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- Ecran 1: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Ajouter une Planche (morceau d'exploitation dans un jardin)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Pour chaque Planche demander la longueur et largeur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Pour chaque Planche demander le nombre de rang souhaité pour la surface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Ajouter un bouton générer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system-ui"/>
              </a:rPr>
              <a:t>A FAIRE 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- (Optionnel) Ecran 2: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system-ui"/>
              </a:rPr>
              <a:t>A FAIRE 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- Affichage des données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 Backend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FF00FF"/>
                </a:highlight>
                <a:latin typeface="system-ui"/>
              </a:rPr>
              <a:t>EN COURS 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- Fonction qui reconstruit l'objet de référence en fonction de l'entrée utilisateur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FF00FF"/>
                </a:highlight>
                <a:latin typeface="system-ui"/>
              </a:rPr>
              <a:t>EN COURS 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- Construction de la fonction qui exporte le tableau cible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D4B2D2-1498-457D-B6C1-841FBB5F3FDB}"/>
              </a:ext>
            </a:extLst>
          </p:cNvPr>
          <p:cNvSpPr txBox="1"/>
          <p:nvPr/>
        </p:nvSpPr>
        <p:spPr>
          <a:xfrm>
            <a:off x="6381750" y="4185761"/>
            <a:ext cx="54387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Comment utiliser l'interface utilisateur fournie 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Ajouter une planche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Pour chaque planche récupérer longueur et largeur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Récupérer nombre de rang souhaité pour la surface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Cliquer sur le bouton générer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12529"/>
                </a:solidFill>
                <a:latin typeface="system-ui"/>
              </a:rPr>
              <a:t>A FAIRE </a:t>
            </a:r>
            <a:r>
              <a:rPr lang="fr-FR" i="1" dirty="0">
                <a:solidFill>
                  <a:srgbClr val="212529"/>
                </a:solidFill>
                <a:latin typeface="system-ui"/>
              </a:rPr>
              <a:t>– Télécharger le fichier Excel généré</a:t>
            </a:r>
            <a:endParaRPr lang="fr-FR" b="0" i="1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38F6DDD-9E8A-4518-871A-4D5826FAD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640914"/>
            <a:ext cx="6208727" cy="28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0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AF800B-8FAB-4CF4-A093-E907239A4AB2}"/>
              </a:ext>
            </a:extLst>
          </p:cNvPr>
          <p:cNvSpPr/>
          <p:nvPr/>
        </p:nvSpPr>
        <p:spPr>
          <a:xfrm>
            <a:off x="400050" y="228600"/>
            <a:ext cx="13239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FAQ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C1FA42-F4A3-44B2-9289-BDA8513B8766}"/>
              </a:ext>
            </a:extLst>
          </p:cNvPr>
          <p:cNvSpPr txBox="1"/>
          <p:nvPr/>
        </p:nvSpPr>
        <p:spPr>
          <a:xfrm>
            <a:off x="400050" y="14381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Qu'est ce le projet livre 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Des données, propres et bien rangées, pour un projet futur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Une interface utilisateur en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system-ui"/>
              </a:rPr>
              <a:t>Unity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construite à 50%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FE221E-5143-4B26-BA14-A434E95D5B00}"/>
              </a:ext>
            </a:extLst>
          </p:cNvPr>
          <p:cNvSpPr txBox="1"/>
          <p:nvPr/>
        </p:nvSpPr>
        <p:spPr>
          <a:xfrm>
            <a:off x="400050" y="34290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Qu'est-ce qui manque 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L'algorithme qui converti les entrées utilisateurs en modification de l'objet de référence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L'algorithme qui convertit l'objet de référence en tableau </a:t>
            </a:r>
            <a:r>
              <a:rPr lang="fr-FR" dirty="0">
                <a:solidFill>
                  <a:srgbClr val="212529"/>
                </a:solidFill>
                <a:latin typeface="system-ui"/>
              </a:rPr>
              <a:t>E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xcel, en suivant le modèle demandé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D6C6F7-FCC4-414F-A952-9D4287ACA1F4}"/>
              </a:ext>
            </a:extLst>
          </p:cNvPr>
          <p:cNvSpPr txBox="1"/>
          <p:nvPr/>
        </p:nvSpPr>
        <p:spPr>
          <a:xfrm>
            <a:off x="7496175" y="1347817"/>
            <a:ext cx="39814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Quel est le diagnostic du projet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La stack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system-ui"/>
              </a:rPr>
              <a:t>Unity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n'était pas adaptée à ce projet: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12529"/>
                </a:solidFill>
                <a:latin typeface="system-ui"/>
              </a:rPr>
              <a:t>L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e choix était lié à la rapidité d’</a:t>
            </a:r>
            <a:r>
              <a:rPr lang="fr-FR" dirty="0">
                <a:solidFill>
                  <a:srgbClr val="212529"/>
                </a:solidFill>
                <a:latin typeface="system-ui"/>
              </a:rPr>
              <a:t>e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xécution pour utiliser cet outil dans l'équipe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Ce choix a l'avantage aussi de rendre l'application disponible sur ordinateur mais aussi smartphones et tablettes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Mais l'intégration avec Excel et JSON s'est avérée compliqué, ce qui a freiné le projet dans son ensemble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670A5C-CC1F-44B0-A974-19D2526AC253}"/>
              </a:ext>
            </a:extLst>
          </p:cNvPr>
          <p:cNvSpPr txBox="1"/>
          <p:nvPr/>
        </p:nvSpPr>
        <p:spPr>
          <a:xfrm>
            <a:off x="857249" y="5594271"/>
            <a:ext cx="10620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Ou est la documentation du projet 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https://github.com/barry006/Hackaton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https://github.com/guillaumefe/Hackaton</a:t>
            </a:r>
            <a:endParaRPr lang="fr-FR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18701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274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576</Words>
  <Application>Microsoft Office PowerPoint</Application>
  <PresentationFormat>Grand écran</PresentationFormat>
  <Paragraphs>63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system-ui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Ferron Guillaume</dc:creator>
  <cp:lastModifiedBy>Ferron Guillaume</cp:lastModifiedBy>
  <cp:revision>2</cp:revision>
  <dcterms:created xsi:type="dcterms:W3CDTF">2023-03-26T12:56:11Z</dcterms:created>
  <dcterms:modified xsi:type="dcterms:W3CDTF">2023-03-26T13:25:50Z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c04a875-6eb2-484b-a14b-e2519851b720_Enabled">
    <vt:lpwstr>true</vt:lpwstr>
  </property>
  <property fmtid="{D5CDD505-2E9C-101B-9397-08002B2CF9AE}" pid="3" name="MSIP_Label_6c04a875-6eb2-484b-a14b-e2519851b720_SetDate">
    <vt:lpwstr>2023-03-26T12:56:22Z</vt:lpwstr>
  </property>
  <property fmtid="{D5CDD505-2E9C-101B-9397-08002B2CF9AE}" pid="4" name="MSIP_Label_6c04a875-6eb2-484b-a14b-e2519851b720_Method">
    <vt:lpwstr>Standard</vt:lpwstr>
  </property>
  <property fmtid="{D5CDD505-2E9C-101B-9397-08002B2CF9AE}" pid="5" name="MSIP_Label_6c04a875-6eb2-484b-a14b-e2519851b720_Name">
    <vt:lpwstr>External</vt:lpwstr>
  </property>
  <property fmtid="{D5CDD505-2E9C-101B-9397-08002B2CF9AE}" pid="6" name="MSIP_Label_6c04a875-6eb2-484b-a14b-e2519851b720_SiteId">
    <vt:lpwstr>14cb4ab4-62b8-45a2-a944-e225383ee1f9</vt:lpwstr>
  </property>
  <property fmtid="{D5CDD505-2E9C-101B-9397-08002B2CF9AE}" pid="7" name="MSIP_Label_6c04a875-6eb2-484b-a14b-e2519851b720_ActionId">
    <vt:lpwstr>03e22627-5168-4419-a383-dc7717b7a9dc</vt:lpwstr>
  </property>
  <property fmtid="{D5CDD505-2E9C-101B-9397-08002B2CF9AE}" pid="8" name="MSIP_Label_6c04a875-6eb2-484b-a14b-e2519851b720_ContentBits">
    <vt:lpwstr>0</vt:lpwstr>
  </property>
</Properties>
</file>