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300" r:id="rId4"/>
    <p:sldId id="301" r:id="rId5"/>
    <p:sldId id="302" r:id="rId6"/>
    <p:sldId id="343" r:id="rId7"/>
    <p:sldId id="350" r:id="rId8"/>
    <p:sldId id="337" r:id="rId9"/>
    <p:sldId id="338" r:id="rId10"/>
    <p:sldId id="340" r:id="rId11"/>
    <p:sldId id="341" r:id="rId12"/>
    <p:sldId id="349" r:id="rId13"/>
    <p:sldId id="342" r:id="rId14"/>
    <p:sldId id="346" r:id="rId15"/>
    <p:sldId id="347" r:id="rId1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3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>
      <p:cViewPr varScale="1">
        <p:scale>
          <a:sx n="87" d="100"/>
          <a:sy n="87" d="100"/>
        </p:scale>
        <p:origin x="10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okec.azet.s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800414/sna_tutorial/archive/master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TW" dirty="0"/>
              <a:t>Lecture for ITRI</a:t>
            </a:r>
            <a:br>
              <a:rPr lang="fr-FR" altLang="zh-TW" dirty="0"/>
            </a:br>
            <a:r>
              <a:rPr lang="fr-FR" altLang="zh-TW" dirty="0"/>
              <a:t>Shou-De Lin,</a:t>
            </a:r>
            <a:br>
              <a:rPr lang="fr-FR" altLang="zh-TW" dirty="0"/>
            </a:br>
            <a:r>
              <a:rPr lang="fr-FR" altLang="zh-TW" dirty="0"/>
              <a:t>CSIE, </a:t>
            </a:r>
            <a:r>
              <a:rPr lang="fr-FR" altLang="zh-TW" dirty="0" smtClean="0"/>
              <a:t>NTU</a:t>
            </a:r>
          </a:p>
          <a:p>
            <a:r>
              <a:rPr lang="fr-FR" altLang="zh-TW" dirty="0" smtClean="0"/>
              <a:t>TA: Wei-Ming Chen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91164" y="939838"/>
            <a:ext cx="74758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Network 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</a:t>
            </a:r>
            <a:b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Link Prediction - Practice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task3/extract_feature.py – Line 46</a:t>
            </a:r>
          </a:p>
          <a:p>
            <a:r>
              <a:rPr lang="en-US" altLang="zh-TW" dirty="0" smtClean="0"/>
              <a:t>Calculate </a:t>
            </a:r>
            <a:r>
              <a:rPr lang="en-US" altLang="zh-TW" dirty="0" err="1" smtClean="0"/>
              <a:t>jaccards_coefficients</a:t>
            </a:r>
            <a:r>
              <a:rPr lang="en-US" altLang="zh-TW" dirty="0" smtClean="0"/>
              <a:t> for node x </a:t>
            </a:r>
            <a:r>
              <a:rPr lang="en-US" altLang="zh-TW" dirty="0"/>
              <a:t>and </a:t>
            </a:r>
            <a:r>
              <a:rPr lang="en-US" altLang="zh-TW" dirty="0" smtClean="0"/>
              <a:t>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python has built-in type : set()</a:t>
            </a:r>
          </a:p>
          <a:p>
            <a:r>
              <a:rPr lang="en-US" altLang="zh-TW" dirty="0" smtClean="0"/>
              <a:t>There are “union” and “intersect” operation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4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task4/extract_feature.py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58</a:t>
            </a:r>
            <a:endParaRPr lang="en-US" altLang="zh-TW" dirty="0"/>
          </a:p>
          <a:p>
            <a:r>
              <a:rPr lang="en-US" altLang="zh-TW" dirty="0" smtClean="0"/>
              <a:t>Complete </a:t>
            </a:r>
            <a:r>
              <a:rPr lang="en-US" altLang="zh-TW" dirty="0" err="1" smtClean="0"/>
              <a:t>adamic_adar_score</a:t>
            </a:r>
            <a:r>
              <a:rPr lang="en-US" altLang="zh-TW" dirty="0" smtClean="0"/>
              <a:t> function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2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task5/extract_feature.py </a:t>
            </a:r>
            <a:r>
              <a:rPr lang="en-US" altLang="zh-TW" dirty="0" smtClean="0"/>
              <a:t>– Line 88</a:t>
            </a:r>
          </a:p>
          <a:p>
            <a:r>
              <a:rPr lang="en-US" altLang="zh-TW" dirty="0" smtClean="0"/>
              <a:t>Calculate clustering coefficient score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Hint: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has built-in function to calculate clustering coefficients for all nodes in graph.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task6/extract_feature.py </a:t>
                </a:r>
                <a:r>
                  <a:rPr lang="en-US" altLang="zh-TW" dirty="0" smtClean="0"/>
                  <a:t>– Line 217</a:t>
                </a:r>
              </a:p>
              <a:p>
                <a:r>
                  <a:rPr lang="en-US" altLang="zh-TW" dirty="0"/>
                  <a:t>F</a:t>
                </a:r>
                <a:r>
                  <a:rPr lang="en-US" altLang="zh-TW" dirty="0" smtClean="0"/>
                  <a:t>ind </a:t>
                </a:r>
                <a:r>
                  <a:rPr lang="en-US" altLang="zh-TW" dirty="0"/>
                  <a:t>the number of common categories, and normalize it</a:t>
                </a:r>
              </a:p>
              <a:p>
                <a:r>
                  <a:rPr lang="en-US" altLang="zh-TW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are the set of categories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𝑛𝑜𝑑𝑒</m:t>
                    </m:r>
                    <m:r>
                      <a:rPr lang="en-US" altLang="zh-TW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𝑛𝑜𝑑𝑒</m:t>
                    </m:r>
                    <m:r>
                      <a:rPr lang="en-US" altLang="zh-TW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respectively, we </a:t>
                </a:r>
                <a:r>
                  <a:rPr lang="en-US" altLang="zh-TW" dirty="0"/>
                  <a:t>want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zh-TW" i="1" dirty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smtClean="0"/>
                  <a:t>(</a:t>
                </a:r>
                <a:r>
                  <a:rPr lang="en-US" altLang="zh-TW" dirty="0"/>
                  <a:t>if f1 union f2 is empty set, then the value is 0.0)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Hint: use the set operation in python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8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task7/convert_feature.py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16</a:t>
            </a:r>
            <a:endParaRPr lang="en-US" altLang="zh-TW" dirty="0"/>
          </a:p>
          <a:p>
            <a:r>
              <a:rPr lang="en-US" altLang="zh-TW" dirty="0"/>
              <a:t>normalize the data by the maximum of absolute value in a column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7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6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>
                <a:hlinkClick r:id="rId2"/>
              </a:rPr>
              <a:t>Pokec</a:t>
            </a:r>
            <a:r>
              <a:rPr lang="en-US" altLang="zh-TW" sz="2800" dirty="0"/>
              <a:t> is the most popular on-line </a:t>
            </a:r>
            <a:r>
              <a:rPr lang="en-US" altLang="zh-TW" sz="2800" dirty="0" smtClean="0"/>
              <a:t>social network </a:t>
            </a:r>
            <a:r>
              <a:rPr lang="en-US" altLang="zh-TW" sz="2800" dirty="0"/>
              <a:t>in Slovakia. The popularity </a:t>
            </a:r>
            <a:r>
              <a:rPr lang="en-US" altLang="zh-TW" sz="2800" dirty="0" smtClean="0"/>
              <a:t>of network </a:t>
            </a:r>
            <a:r>
              <a:rPr lang="en-US" altLang="zh-TW" sz="2800" dirty="0"/>
              <a:t>has not changed even after </a:t>
            </a:r>
            <a:r>
              <a:rPr lang="en-US" altLang="zh-TW" sz="2800" dirty="0" smtClean="0"/>
              <a:t>the coming </a:t>
            </a:r>
            <a:r>
              <a:rPr lang="en-US" altLang="zh-TW" sz="2800" dirty="0"/>
              <a:t>of Facebook.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" b="27776"/>
          <a:stretch/>
        </p:blipFill>
        <p:spPr>
          <a:xfrm>
            <a:off x="1259632" y="2924944"/>
            <a:ext cx="6402809" cy="3617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5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Task: to predict whether the future friendship</a:t>
            </a:r>
          </a:p>
          <a:p>
            <a:pPr lvl="1"/>
            <a:r>
              <a:rPr lang="en-US" altLang="zh-TW" dirty="0" smtClean="0"/>
              <a:t>#User: 3000</a:t>
            </a:r>
          </a:p>
          <a:p>
            <a:pPr lvl="1"/>
            <a:r>
              <a:rPr lang="en-US" altLang="zh-TW" dirty="0" smtClean="0"/>
              <a:t>#Edges: 12433</a:t>
            </a:r>
            <a:endParaRPr lang="en-US" altLang="zh-TW" dirty="0"/>
          </a:p>
          <a:p>
            <a:pPr lvl="2"/>
            <a:r>
              <a:rPr lang="en-US" altLang="zh-TW" dirty="0"/>
              <a:t>Training: </a:t>
            </a:r>
            <a:r>
              <a:rPr lang="en-US" altLang="zh-TW" dirty="0" smtClean="0"/>
              <a:t>8703</a:t>
            </a:r>
            <a:endParaRPr lang="en-US" altLang="zh-TW" dirty="0"/>
          </a:p>
          <a:p>
            <a:pPr lvl="2"/>
            <a:r>
              <a:rPr lang="en-US" altLang="zh-TW" dirty="0"/>
              <a:t>Testing: </a:t>
            </a:r>
            <a:r>
              <a:rPr lang="en-US" altLang="zh-TW" dirty="0" smtClean="0"/>
              <a:t>3730(+) </a:t>
            </a:r>
            <a:r>
              <a:rPr lang="en-US" altLang="zh-TW" dirty="0"/>
              <a:t>and </a:t>
            </a:r>
            <a:r>
              <a:rPr lang="en-US" altLang="zh-TW" dirty="0" smtClean="0"/>
              <a:t>randomly sample 3730 </a:t>
            </a:r>
            <a:r>
              <a:rPr lang="en-US" altLang="zh-TW" dirty="0"/>
              <a:t>(-) 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sz="3500" dirty="0" smtClean="0">
                <a:solidFill>
                  <a:srgbClr val="00B050"/>
                </a:solidFill>
              </a:rPr>
              <a:t>train.csv, test.csv</a:t>
            </a:r>
            <a:endParaRPr lang="en-US" altLang="zh-TW" sz="3500" dirty="0">
              <a:solidFill>
                <a:srgbClr val="00B050"/>
              </a:solidFill>
            </a:endParaRPr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9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20891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 lot of information about users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00B050"/>
                </a:solidFill>
              </a:rPr>
              <a:t>pre_nodes_profile.csv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71125"/>
            <a:ext cx="6226080" cy="29872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371124"/>
            <a:ext cx="2606266" cy="35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𝑇𝑒𝑠𝑡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Baseline: all positive / all negative : 0.5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sz="3200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TW" sz="3200" dirty="0" err="1" smtClean="0">
                    <a:solidFill>
                      <a:srgbClr val="00B050"/>
                    </a:solidFill>
                  </a:rPr>
                  <a:t>est.ans</a:t>
                </a:r>
                <a:endParaRPr lang="en-US" altLang="zh-TW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Time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github.com/barry800414/sna_lecture/archive/master.zip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8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Enter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 directory: make </a:t>
            </a:r>
          </a:p>
          <a:p>
            <a:r>
              <a:rPr lang="en-US" altLang="zh-TW" dirty="0" smtClean="0"/>
              <a:t>run.sh / run.bat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3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task1/extract_feature.py  - Line 33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</a:t>
            </a:r>
            <a:r>
              <a:rPr lang="en-US" altLang="zh-TW" dirty="0" smtClean="0"/>
              <a:t>shortest path </a:t>
            </a:r>
            <a:r>
              <a:rPr lang="en-US" altLang="zh-TW" dirty="0"/>
              <a:t>from </a:t>
            </a:r>
            <a:r>
              <a:rPr lang="en-US" altLang="zh-TW" dirty="0" smtClean="0"/>
              <a:t>node x to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</a:t>
            </a:r>
            <a:r>
              <a:rPr lang="en-US" altLang="zh-TW" dirty="0"/>
              <a:t>browse </a:t>
            </a:r>
            <a:r>
              <a:rPr lang="en-US" altLang="zh-TW" dirty="0" err="1"/>
              <a:t>networkx</a:t>
            </a:r>
            <a:r>
              <a:rPr lang="en-US" altLang="zh-TW" dirty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8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task2/extract_feature.py – Line 44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the number </a:t>
            </a:r>
            <a:r>
              <a:rPr lang="en-US" altLang="zh-TW" dirty="0" smtClean="0"/>
              <a:t>of common </a:t>
            </a:r>
            <a:r>
              <a:rPr lang="en-US" altLang="zh-TW" dirty="0"/>
              <a:t>neighbors of </a:t>
            </a:r>
            <a:r>
              <a:rPr lang="en-US" altLang="zh-TW" dirty="0" smtClean="0"/>
              <a:t>node x and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browse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4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61678</TotalTime>
  <Words>250</Words>
  <Application>Microsoft Office PowerPoint</Application>
  <PresentationFormat>如螢幕大小 (4:3)</PresentationFormat>
  <Paragraphs>86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Cambria Math</vt:lpstr>
      <vt:lpstr>Office 佈景主題</vt:lpstr>
      <vt:lpstr>PowerPoint 簡報</vt:lpstr>
      <vt:lpstr>Data description(1)</vt:lpstr>
      <vt:lpstr>Data description(2)</vt:lpstr>
      <vt:lpstr>Data description(3)</vt:lpstr>
      <vt:lpstr>Evaluation</vt:lpstr>
      <vt:lpstr>Coding Time !</vt:lpstr>
      <vt:lpstr>Preparation</vt:lpstr>
      <vt:lpstr>Task 1</vt:lpstr>
      <vt:lpstr>Task 2</vt:lpstr>
      <vt:lpstr>Task 3</vt:lpstr>
      <vt:lpstr>Task 4</vt:lpstr>
      <vt:lpstr>Task 5</vt:lpstr>
      <vt:lpstr>Task 6</vt:lpstr>
      <vt:lpstr>Task 7</vt:lpstr>
      <vt:lpstr>QA &amp;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mini_ming</cp:lastModifiedBy>
  <cp:revision>3783</cp:revision>
  <dcterms:created xsi:type="dcterms:W3CDTF">2010-02-08T05:16:55Z</dcterms:created>
  <dcterms:modified xsi:type="dcterms:W3CDTF">2014-09-10T15:37:57Z</dcterms:modified>
</cp:coreProperties>
</file>