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49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2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4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7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1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6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4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7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66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6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9A93-AE88-4958-A380-0486D008E54A}" type="datetimeFigureOut">
              <a:rPr lang="en-SG" smtClean="0"/>
              <a:t>29/8/2014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908-0EB0-4D09-94E1-D46C090D04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3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70400"/>
            <a:ext cx="5527497" cy="2387600"/>
          </a:xfrm>
        </p:spPr>
        <p:txBody>
          <a:bodyPr>
            <a:normAutofit fontScale="90000"/>
          </a:bodyPr>
          <a:lstStyle/>
          <a:p>
            <a:r>
              <a:rPr lang="en-SG" sz="8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BattleZone</a:t>
            </a:r>
            <a:r>
              <a:rPr lang="en-S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4886"/>
          </a:xfrm>
        </p:spPr>
        <p:txBody>
          <a:bodyPr>
            <a:normAutofit/>
          </a:bodyPr>
          <a:lstStyle/>
          <a:p>
            <a:r>
              <a:rPr lang="en-SG" sz="7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Concept</a:t>
            </a:r>
            <a:endParaRPr lang="en-SG" sz="7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Vision: </a:t>
            </a:r>
            <a:r>
              <a:rPr lang="en-S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2D shooter game that is equivalent to     	     	      Space Invader.</a:t>
            </a:r>
          </a:p>
          <a:p>
            <a:r>
              <a:rPr lang="en-S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single-player, 2D shooter game.</a:t>
            </a:r>
          </a:p>
          <a:p>
            <a:r>
              <a:rPr lang="en-S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as a </a:t>
            </a:r>
            <a:r>
              <a:rPr lang="en-SG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Soldier: </a:t>
            </a:r>
            <a:r>
              <a:rPr lang="en-S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man betrayed by the country he loved 	      		              must defend his country from invaders for as  	                       long as possible.</a:t>
            </a:r>
            <a:endParaRPr lang="en-SG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3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BattleZone </vt:lpstr>
      <vt:lpstr>    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BattleZone</dc:title>
  <dc:creator>ONG SWEE SENG</dc:creator>
  <cp:lastModifiedBy>ONG SWEE SENG</cp:lastModifiedBy>
  <cp:revision>4</cp:revision>
  <dcterms:created xsi:type="dcterms:W3CDTF">2014-08-28T22:56:19Z</dcterms:created>
  <dcterms:modified xsi:type="dcterms:W3CDTF">2014-08-29T00:35:24Z</dcterms:modified>
</cp:coreProperties>
</file>