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7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3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17B3-37AA-408A-B63E-CC2FB56C9E2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E2F1-F1EA-4D94-973C-098412EA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81316" y="924232"/>
            <a:ext cx="5850194" cy="4159045"/>
            <a:chOff x="1681316" y="924232"/>
            <a:chExt cx="5850194" cy="4159045"/>
          </a:xfrm>
        </p:grpSpPr>
        <p:sp>
          <p:nvSpPr>
            <p:cNvPr id="4" name="矩形 3"/>
            <p:cNvSpPr/>
            <p:nvPr/>
          </p:nvSpPr>
          <p:spPr>
            <a:xfrm>
              <a:off x="1681316" y="924232"/>
              <a:ext cx="5850194" cy="41590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44877" y="2264640"/>
              <a:ext cx="109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服务器</a:t>
              </a:r>
              <a:r>
                <a:rPr lang="en-US" altLang="zh-CN" dirty="0" smtClean="0"/>
                <a:t>IP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070556" y="2242829"/>
              <a:ext cx="2585884" cy="412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549445" y="3611660"/>
              <a:ext cx="1956619" cy="725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登录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27123" y="1179871"/>
              <a:ext cx="115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登录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5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0579" y="1189703"/>
            <a:ext cx="5073446" cy="3628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77729" y="132735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主界面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可删改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1500"/>
              </p:ext>
            </p:extLst>
          </p:nvPr>
        </p:nvGraphicFramePr>
        <p:xfrm>
          <a:off x="2485103" y="1917289"/>
          <a:ext cx="2168177" cy="2379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177">
                  <a:extLst>
                    <a:ext uri="{9D8B030D-6E8A-4147-A177-3AD203B41FA5}">
                      <a16:colId xmlns:a16="http://schemas.microsoft.com/office/drawing/2014/main" val="499912315"/>
                    </a:ext>
                  </a:extLst>
                </a:gridCol>
              </a:tblGrid>
              <a:tr h="793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成员列表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8072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123.45.67.89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（我）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18016"/>
                  </a:ext>
                </a:extLst>
              </a:tr>
              <a:tr h="793135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xxx.xx.xx.xx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992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60092" y="2857879"/>
            <a:ext cx="1871816" cy="498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开始共享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1908" y="1189703"/>
            <a:ext cx="35211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73015" y="1696687"/>
            <a:ext cx="2212258" cy="175432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成功打开白板后改为“结束共享”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点击结束共享或关掉白板后改为“开始共享”</a:t>
            </a:r>
          </a:p>
        </p:txBody>
      </p:sp>
      <p:cxnSp>
        <p:nvCxnSpPr>
          <p:cNvPr id="15" name="直接连接符 14"/>
          <p:cNvCxnSpPr>
            <a:stCxn id="10" idx="0"/>
            <a:endCxn id="13" idx="1"/>
          </p:cNvCxnSpPr>
          <p:nvPr/>
        </p:nvCxnSpPr>
        <p:spPr>
          <a:xfrm flipV="1">
            <a:off x="6096000" y="2573850"/>
            <a:ext cx="1677015" cy="2840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4840" y="143223"/>
            <a:ext cx="7325640" cy="4103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8993" y="310228"/>
            <a:ext cx="527527" cy="31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白板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61" y="3227686"/>
            <a:ext cx="4351397" cy="8839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73" y="143223"/>
            <a:ext cx="2651760" cy="15392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423" y="1914481"/>
            <a:ext cx="2659610" cy="24690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38240" y="627786"/>
            <a:ext cx="1143140" cy="348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做不了弹出窗口的话可以把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 smtClean="0">
                <a:solidFill>
                  <a:srgbClr val="FF0000"/>
                </a:solidFill>
              </a:rPr>
              <a:t>放右边或者上边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 Allen</dc:creator>
  <cp:lastModifiedBy>Barry Allen</cp:lastModifiedBy>
  <cp:revision>17</cp:revision>
  <dcterms:created xsi:type="dcterms:W3CDTF">2020-11-28T05:32:08Z</dcterms:created>
  <dcterms:modified xsi:type="dcterms:W3CDTF">2020-11-28T06:06:36Z</dcterms:modified>
</cp:coreProperties>
</file>