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61" r:id="rId5"/>
    <p:sldId id="262" r:id="rId6"/>
    <p:sldId id="263" r:id="rId7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abbey" initials="H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How Does Nuclear Energy Affect the Environment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68795"/>
          </a:xfrm>
          <a:prstGeom prst="rect">
            <a:avLst/>
          </a:prstGeom>
        </p:spPr>
      </p:pic>
      <p:pic>
        <p:nvPicPr>
          <p:cNvPr id="5" name="Picture 4" descr="Orange Fabric, Papaya Fabric, Century Solids, Solid Orange Cotton Fabric, Pure Solids, Combed Cotton Fabric, by Andover, CS-10-Papaya"/>
          <p:cNvPicPr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69228" y="5137785"/>
            <a:ext cx="1185164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400" b="1">
                <a:ln/>
                <a:solidFill>
                  <a:schemeClr val="bg1"/>
                </a:solidFill>
                <a:effectLst/>
              </a:rPr>
              <a:t>STUDENTS OF </a:t>
            </a:r>
            <a:endParaRPr lang="en-US" altLang="zh-CN" sz="4400" b="1">
              <a:ln/>
              <a:solidFill>
                <a:schemeClr val="bg1"/>
              </a:solidFill>
              <a:effectLst/>
            </a:endParaRPr>
          </a:p>
          <a:p>
            <a:pPr algn="l"/>
            <a:r>
              <a:rPr lang="en-US" altLang="zh-CN" sz="4400" b="1">
                <a:ln/>
                <a:solidFill>
                  <a:schemeClr val="bg1"/>
                </a:solidFill>
                <a:effectLst/>
              </a:rPr>
              <a:t>DR.MGR EDUCATIONAL AND RESEARCH INSTITUTE</a:t>
            </a:r>
            <a:endParaRPr lang="en-US" altLang="zh-CN" sz="4400" b="1">
              <a:ln/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: 圆角 157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F7F8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9891631" y="-647664"/>
            <a:ext cx="1237033" cy="1237033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473533" y="6578200"/>
            <a:ext cx="604196" cy="60419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217" y="2845463"/>
            <a:ext cx="492646" cy="492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3836665" y="1806733"/>
            <a:ext cx="7590284" cy="1967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292100" dir="2700000" algn="tl" rotWithShape="0">
              <a:schemeClr val="accent1">
                <a:lumMod val="75000"/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6336345" y="4155970"/>
            <a:ext cx="5090605" cy="1967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292100" dir="2700000" algn="tl" rotWithShape="0">
              <a:schemeClr val="accent1">
                <a:lumMod val="75000"/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765175" y="4008120"/>
            <a:ext cx="5090795" cy="25609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292100" dir="2700000" algn="tl" rotWithShape="0">
              <a:schemeClr val="accent1">
                <a:lumMod val="75000"/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4493895" y="2242820"/>
            <a:ext cx="650684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Location Selection Based on Spatial Demand and Risk Minimization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494204" y="2845287"/>
            <a:ext cx="358965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Environmental and Safety Impact Analysis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7561403" y="4705202"/>
            <a:ext cx="124269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>
                <a:solidFill>
                  <a:schemeClr val="accent6"/>
                </a:solidFill>
                <a:latin typeface="+mj-lt"/>
              </a:rPr>
              <a:t>INDIA TODAY</a:t>
            </a:r>
            <a:endParaRPr lang="en-US" altLang="zh-CN" sz="1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6587893" y="4753932"/>
            <a:ext cx="771559" cy="7715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381000" dist="635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任意多边形: 形状 211"/>
          <p:cNvSpPr/>
          <p:nvPr/>
        </p:nvSpPr>
        <p:spPr>
          <a:xfrm>
            <a:off x="6842419" y="5008458"/>
            <a:ext cx="262507" cy="262507"/>
          </a:xfrm>
          <a:custGeom>
            <a:avLst/>
            <a:gdLst>
              <a:gd name="connsiteX0" fmla="*/ 32813 w 262507"/>
              <a:gd name="connsiteY0" fmla="*/ 98440 h 262507"/>
              <a:gd name="connsiteX1" fmla="*/ 131254 w 262507"/>
              <a:gd name="connsiteY1" fmla="*/ 0 h 262507"/>
              <a:gd name="connsiteX2" fmla="*/ 131254 w 262507"/>
              <a:gd name="connsiteY2" fmla="*/ 0 h 262507"/>
              <a:gd name="connsiteX3" fmla="*/ 229694 w 262507"/>
              <a:gd name="connsiteY3" fmla="*/ 98440 h 262507"/>
              <a:gd name="connsiteX4" fmla="*/ 229694 w 262507"/>
              <a:gd name="connsiteY4" fmla="*/ 229694 h 262507"/>
              <a:gd name="connsiteX5" fmla="*/ 262507 w 262507"/>
              <a:gd name="connsiteY5" fmla="*/ 262507 h 262507"/>
              <a:gd name="connsiteX6" fmla="*/ 262507 w 262507"/>
              <a:gd name="connsiteY6" fmla="*/ 262507 h 262507"/>
              <a:gd name="connsiteX7" fmla="*/ 0 w 262507"/>
              <a:gd name="connsiteY7" fmla="*/ 262507 h 262507"/>
              <a:gd name="connsiteX8" fmla="*/ 32813 w 262507"/>
              <a:gd name="connsiteY8" fmla="*/ 229694 h 262507"/>
              <a:gd name="connsiteX9" fmla="*/ 32813 w 262507"/>
              <a:gd name="connsiteY9" fmla="*/ 98440 h 26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507" h="262507">
                <a:moveTo>
                  <a:pt x="32813" y="98440"/>
                </a:moveTo>
                <a:cubicBezTo>
                  <a:pt x="32813" y="44298"/>
                  <a:pt x="77112" y="0"/>
                  <a:pt x="131254" y="0"/>
                </a:cubicBezTo>
                <a:lnTo>
                  <a:pt x="131254" y="0"/>
                </a:lnTo>
                <a:cubicBezTo>
                  <a:pt x="185395" y="0"/>
                  <a:pt x="229694" y="44298"/>
                  <a:pt x="229694" y="98440"/>
                </a:cubicBezTo>
                <a:lnTo>
                  <a:pt x="229694" y="229694"/>
                </a:lnTo>
                <a:cubicBezTo>
                  <a:pt x="229694" y="247741"/>
                  <a:pt x="244460" y="262507"/>
                  <a:pt x="262507" y="262507"/>
                </a:cubicBezTo>
                <a:lnTo>
                  <a:pt x="262507" y="262507"/>
                </a:lnTo>
                <a:lnTo>
                  <a:pt x="0" y="262507"/>
                </a:lnTo>
                <a:cubicBezTo>
                  <a:pt x="18047" y="262507"/>
                  <a:pt x="32813" y="247741"/>
                  <a:pt x="32813" y="229694"/>
                </a:cubicBezTo>
                <a:lnTo>
                  <a:pt x="32813" y="98440"/>
                </a:lnTo>
              </a:path>
            </a:pathLst>
          </a:custGeom>
          <a:noFill/>
          <a:ln w="16401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3" name="任意多边形: 形状 212"/>
          <p:cNvSpPr/>
          <p:nvPr/>
        </p:nvSpPr>
        <p:spPr>
          <a:xfrm>
            <a:off x="6949063" y="5279168"/>
            <a:ext cx="49220" cy="24610"/>
          </a:xfrm>
          <a:custGeom>
            <a:avLst/>
            <a:gdLst>
              <a:gd name="connsiteX0" fmla="*/ 0 w 49220"/>
              <a:gd name="connsiteY0" fmla="*/ 0 h 24610"/>
              <a:gd name="connsiteX1" fmla="*/ 24610 w 49220"/>
              <a:gd name="connsiteY1" fmla="*/ 24610 h 24610"/>
              <a:gd name="connsiteX2" fmla="*/ 24610 w 49220"/>
              <a:gd name="connsiteY2" fmla="*/ 24610 h 24610"/>
              <a:gd name="connsiteX3" fmla="*/ 49220 w 49220"/>
              <a:gd name="connsiteY3" fmla="*/ 0 h 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20" h="24610">
                <a:moveTo>
                  <a:pt x="0" y="0"/>
                </a:moveTo>
                <a:cubicBezTo>
                  <a:pt x="0" y="13946"/>
                  <a:pt x="10664" y="24610"/>
                  <a:pt x="24610" y="24610"/>
                </a:cubicBezTo>
                <a:lnTo>
                  <a:pt x="24610" y="24610"/>
                </a:lnTo>
                <a:cubicBezTo>
                  <a:pt x="38556" y="24610"/>
                  <a:pt x="49220" y="13946"/>
                  <a:pt x="49220" y="0"/>
                </a:cubicBezTo>
              </a:path>
            </a:pathLst>
          </a:custGeom>
          <a:noFill/>
          <a:ln w="16401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4" name="任意多边形: 形状 213"/>
          <p:cNvSpPr/>
          <p:nvPr/>
        </p:nvSpPr>
        <p:spPr>
          <a:xfrm>
            <a:off x="6957266" y="4975644"/>
            <a:ext cx="32813" cy="32813"/>
          </a:xfrm>
          <a:custGeom>
            <a:avLst/>
            <a:gdLst>
              <a:gd name="connsiteX0" fmla="*/ 32813 w 32813"/>
              <a:gd name="connsiteY0" fmla="*/ 32813 h 32813"/>
              <a:gd name="connsiteX1" fmla="*/ 32813 w 32813"/>
              <a:gd name="connsiteY1" fmla="*/ 16407 h 32813"/>
              <a:gd name="connsiteX2" fmla="*/ 16407 w 32813"/>
              <a:gd name="connsiteY2" fmla="*/ 0 h 32813"/>
              <a:gd name="connsiteX3" fmla="*/ 0 w 32813"/>
              <a:gd name="connsiteY3" fmla="*/ 16407 h 32813"/>
              <a:gd name="connsiteX4" fmla="*/ 0 w 32813"/>
              <a:gd name="connsiteY4" fmla="*/ 32813 h 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3" h="32813">
                <a:moveTo>
                  <a:pt x="32813" y="32813"/>
                </a:moveTo>
                <a:lnTo>
                  <a:pt x="32813" y="16407"/>
                </a:lnTo>
                <a:cubicBezTo>
                  <a:pt x="32813" y="7383"/>
                  <a:pt x="25430" y="0"/>
                  <a:pt x="16407" y="0"/>
                </a:cubicBezTo>
                <a:cubicBezTo>
                  <a:pt x="7383" y="0"/>
                  <a:pt x="0" y="7383"/>
                  <a:pt x="0" y="16407"/>
                </a:cubicBezTo>
                <a:lnTo>
                  <a:pt x="0" y="32813"/>
                </a:lnTo>
              </a:path>
            </a:pathLst>
          </a:custGeom>
          <a:noFill/>
          <a:ln w="16401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5" name="任意多边形: 形状 214"/>
          <p:cNvSpPr/>
          <p:nvPr/>
        </p:nvSpPr>
        <p:spPr>
          <a:xfrm>
            <a:off x="6908046" y="5041271"/>
            <a:ext cx="65627" cy="65627"/>
          </a:xfrm>
          <a:custGeom>
            <a:avLst/>
            <a:gdLst>
              <a:gd name="connsiteX0" fmla="*/ 65627 w 65626"/>
              <a:gd name="connsiteY0" fmla="*/ 0 h 65626"/>
              <a:gd name="connsiteX1" fmla="*/ 0 w 65626"/>
              <a:gd name="connsiteY1" fmla="*/ 65627 h 6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26" h="65626">
                <a:moveTo>
                  <a:pt x="65627" y="0"/>
                </a:moveTo>
                <a:cubicBezTo>
                  <a:pt x="29532" y="0"/>
                  <a:pt x="0" y="29532"/>
                  <a:pt x="0" y="65627"/>
                </a:cubicBezTo>
              </a:path>
            </a:pathLst>
          </a:custGeom>
          <a:noFill/>
          <a:ln w="16401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5" name="Content Placeholder 4" descr="Orange Fabric, Papaya Fabric, Century Solids, Solid Orange Cotton Fabric, Pure Solids, Combed Cotton Fabric, by Andover, CS-10-Papaya"/>
          <p:cNvPicPr>
            <a:picLocks noChangeAspect="1"/>
          </p:cNvPicPr>
          <p:nvPr>
            <p:ph idx="1"/>
          </p:nvPr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-26035" y="0"/>
            <a:ext cx="7024370" cy="15055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5"/>
          <p:cNvSpPr txBox="1"/>
          <p:nvPr/>
        </p:nvSpPr>
        <p:spPr>
          <a:xfrm>
            <a:off x="172720" y="337820"/>
            <a:ext cx="7514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矩形 225"/>
          <p:cNvSpPr/>
          <p:nvPr/>
        </p:nvSpPr>
        <p:spPr>
          <a:xfrm>
            <a:off x="4473575" y="2564765"/>
            <a:ext cx="6506845" cy="321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Peak Demand Synchronization Challenge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矩形 174"/>
          <p:cNvSpPr/>
          <p:nvPr/>
        </p:nvSpPr>
        <p:spPr>
          <a:xfrm>
            <a:off x="4503729" y="3106907"/>
            <a:ext cx="1670685" cy="32194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Public Acceptance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7" name="Picture 6" descr="Nuclear Power Set to Reach Record Levels by 2025 Amid Global Shift to Low-Carbon Econom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1928495"/>
            <a:ext cx="3016885" cy="1724025"/>
          </a:xfrm>
          <a:prstGeom prst="rect">
            <a:avLst/>
          </a:prstGeom>
        </p:spPr>
      </p:pic>
      <p:sp>
        <p:nvSpPr>
          <p:cNvPr id="8" name="矩形 174"/>
          <p:cNvSpPr/>
          <p:nvPr/>
        </p:nvSpPr>
        <p:spPr>
          <a:xfrm>
            <a:off x="963604" y="4223872"/>
            <a:ext cx="4679315" cy="55308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lnSpc>
                <a:spcPts val="1800"/>
              </a:lnSpc>
            </a:pPr>
            <a:r>
              <a:rPr lang="en-US" altLang="zh-CN" b="1" u="sng" dirty="0">
                <a:solidFill>
                  <a:schemeClr val="accent1"/>
                </a:solidFill>
                <a:latin typeface="+mj-lt"/>
              </a:rPr>
              <a:t>Slow Nuclear Expansion due to acquiring</a:t>
            </a:r>
            <a:endParaRPr lang="en-US" altLang="zh-CN" b="1" u="sng" dirty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ts val="1800"/>
              </a:lnSpc>
            </a:pPr>
            <a:r>
              <a:rPr lang="en-US" altLang="zh-CN" b="1" u="sng" dirty="0">
                <a:solidFill>
                  <a:schemeClr val="accent1"/>
                </a:solidFill>
                <a:latin typeface="+mj-lt"/>
              </a:rPr>
              <a:t>necessary clearances and land acquisition issues.</a:t>
            </a:r>
            <a:endParaRPr lang="en-US" altLang="zh-CN" b="1" u="sng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矩形 174"/>
          <p:cNvSpPr/>
          <p:nvPr/>
        </p:nvSpPr>
        <p:spPr>
          <a:xfrm>
            <a:off x="963930" y="4737100"/>
            <a:ext cx="4733290" cy="17068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India operates 22 nuclear reactors and aims to 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increase its nuclear capacity to 13.08 GWe by 2029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with seven new reactors. this growth is hindered by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 regulatory challenges, land acquisition issues, and 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reliance on international nuclear agreements, 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exacerbated by sanctions following 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India’s nuclear tests.</a:t>
            </a:r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矩形 207"/>
          <p:cNvSpPr/>
          <p:nvPr/>
        </p:nvSpPr>
        <p:spPr>
          <a:xfrm>
            <a:off x="7561403" y="5067152"/>
            <a:ext cx="1468755" cy="3219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ts val="1800"/>
              </a:lnSpc>
            </a:pPr>
            <a:r>
              <a:rPr lang="en-US" altLang="zh-CN" sz="1600" b="1" dirty="0">
                <a:solidFill>
                  <a:schemeClr val="accent6"/>
                </a:solidFill>
                <a:latin typeface="+mj-lt"/>
              </a:rPr>
              <a:t>INDIA BRIEFING</a:t>
            </a:r>
            <a:endParaRPr lang="en-US" altLang="zh-CN" sz="1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2" name="矩形 207"/>
          <p:cNvSpPr/>
          <p:nvPr/>
        </p:nvSpPr>
        <p:spPr>
          <a:xfrm>
            <a:off x="7561403" y="5405607"/>
            <a:ext cx="111950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>
                <a:solidFill>
                  <a:schemeClr val="accent6"/>
                </a:solidFill>
                <a:latin typeface="+mj-lt"/>
              </a:rPr>
              <a:t>CAPS INDIA</a:t>
            </a:r>
            <a:endParaRPr lang="en-US" altLang="zh-CN" sz="1600" b="1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: 圆角 157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F7F8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charset="0"/>
              <a:buChar char="q"/>
            </a:pPr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9891631" y="-647664"/>
            <a:ext cx="1237033" cy="1237033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75782" y="76863"/>
            <a:ext cx="492646" cy="492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573405" y="492760"/>
            <a:ext cx="982599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OUR OBJECTIVE</a:t>
            </a:r>
            <a:endParaRPr lang="en-US" altLang="zh-CN" sz="48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606023" y="1080140"/>
            <a:ext cx="7145201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In order to demonstrate the good effect of the release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ts val="1800"/>
              </a:lnSpc>
            </a:pPr>
            <a:endParaRPr lang="en-US" altLang="zh-CN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0" name="直接连接符 399"/>
          <p:cNvCxnSpPr/>
          <p:nvPr/>
        </p:nvCxnSpPr>
        <p:spPr>
          <a:xfrm>
            <a:off x="2329815" y="4862195"/>
            <a:ext cx="34436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椭圆 401"/>
          <p:cNvSpPr/>
          <p:nvPr/>
        </p:nvSpPr>
        <p:spPr>
          <a:xfrm>
            <a:off x="5899785" y="4818380"/>
            <a:ext cx="87630" cy="8763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2082165" y="4818380"/>
            <a:ext cx="87630" cy="876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Content Placeholder 4" descr="Orange Fabric, Papaya Fabric, Century Solids, Solid Orange Cotton Fabric, Pure Solids, Combed Cotton Fabric, by Andover, CS-10-Papaya"/>
          <p:cNvPicPr>
            <a:picLocks noChangeAspect="1"/>
          </p:cNvPicPr>
          <p:nvPr>
            <p:ph idx="1"/>
          </p:nvPr>
        </p:nvPicPr>
        <p:blipFill>
          <a:blip r:embed="rId1">
            <a:alphaModFix amt="60000"/>
          </a:blip>
          <a:srcRect l="80338" t="59005" r="10821" b="3965"/>
          <a:stretch>
            <a:fillRect/>
          </a:stretch>
        </p:blipFill>
        <p:spPr>
          <a:xfrm>
            <a:off x="4749165" y="6517005"/>
            <a:ext cx="621030" cy="557530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xt Box 6"/>
          <p:cNvSpPr txBox="1"/>
          <p:nvPr/>
        </p:nvSpPr>
        <p:spPr>
          <a:xfrm>
            <a:off x="833755" y="1591945"/>
            <a:ext cx="10443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4D proposal for the efficient and reliable placement and operation of a nuclear power plant (NPP) in India involves the following:</a:t>
            </a:r>
            <a:endParaRPr lang="en-US"/>
          </a:p>
          <a:p>
            <a:r>
              <a:rPr lang="en-US"/>
              <a:t>3D Component (Spatial Arrangement)</a:t>
            </a:r>
            <a:endParaRPr lang="en-US"/>
          </a:p>
          <a:p>
            <a:r>
              <a:rPr lang="en-US"/>
              <a:t>+1D Component (Time Frame)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0">
            <a:off x="1036955" y="2943860"/>
            <a:ext cx="6373495" cy="3395345"/>
            <a:chOff x="1633" y="2732"/>
            <a:chExt cx="16136" cy="5006"/>
          </a:xfrm>
        </p:grpSpPr>
        <p:sp>
          <p:nvSpPr>
            <p:cNvPr id="210" name="矩形 209"/>
            <p:cNvSpPr/>
            <p:nvPr/>
          </p:nvSpPr>
          <p:spPr>
            <a:xfrm>
              <a:off x="1633" y="2732"/>
              <a:ext cx="16136" cy="5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292100" dir="2700000" algn="tl" rotWithShape="0">
                <a:schemeClr val="accent1">
                  <a:lumMod val="75000"/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888" y="3220"/>
              <a:ext cx="1448" cy="121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0" dist="635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任意多边形: 形状 215"/>
            <p:cNvSpPr/>
            <p:nvPr/>
          </p:nvSpPr>
          <p:spPr>
            <a:xfrm>
              <a:off x="2397" y="3564"/>
              <a:ext cx="413" cy="413"/>
            </a:xfrm>
            <a:custGeom>
              <a:avLst/>
              <a:gdLst>
                <a:gd name="connsiteX0" fmla="*/ 32813 w 262507"/>
                <a:gd name="connsiteY0" fmla="*/ 98440 h 262507"/>
                <a:gd name="connsiteX1" fmla="*/ 131254 w 262507"/>
                <a:gd name="connsiteY1" fmla="*/ 0 h 262507"/>
                <a:gd name="connsiteX2" fmla="*/ 131254 w 262507"/>
                <a:gd name="connsiteY2" fmla="*/ 0 h 262507"/>
                <a:gd name="connsiteX3" fmla="*/ 229694 w 262507"/>
                <a:gd name="connsiteY3" fmla="*/ 98440 h 262507"/>
                <a:gd name="connsiteX4" fmla="*/ 229694 w 262507"/>
                <a:gd name="connsiteY4" fmla="*/ 229694 h 262507"/>
                <a:gd name="connsiteX5" fmla="*/ 262507 w 262507"/>
                <a:gd name="connsiteY5" fmla="*/ 262507 h 262507"/>
                <a:gd name="connsiteX6" fmla="*/ 262507 w 262507"/>
                <a:gd name="connsiteY6" fmla="*/ 262507 h 262507"/>
                <a:gd name="connsiteX7" fmla="*/ 0 w 262507"/>
                <a:gd name="connsiteY7" fmla="*/ 262507 h 262507"/>
                <a:gd name="connsiteX8" fmla="*/ 32813 w 262507"/>
                <a:gd name="connsiteY8" fmla="*/ 229694 h 262507"/>
                <a:gd name="connsiteX9" fmla="*/ 32813 w 262507"/>
                <a:gd name="connsiteY9" fmla="*/ 98440 h 2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507" h="262507">
                  <a:moveTo>
                    <a:pt x="32813" y="98440"/>
                  </a:moveTo>
                  <a:cubicBezTo>
                    <a:pt x="32813" y="44298"/>
                    <a:pt x="77112" y="0"/>
                    <a:pt x="131254" y="0"/>
                  </a:cubicBezTo>
                  <a:lnTo>
                    <a:pt x="131254" y="0"/>
                  </a:lnTo>
                  <a:cubicBezTo>
                    <a:pt x="185395" y="0"/>
                    <a:pt x="229694" y="44298"/>
                    <a:pt x="229694" y="98440"/>
                  </a:cubicBezTo>
                  <a:lnTo>
                    <a:pt x="229694" y="229694"/>
                  </a:lnTo>
                  <a:cubicBezTo>
                    <a:pt x="229694" y="247741"/>
                    <a:pt x="244460" y="262507"/>
                    <a:pt x="262507" y="262507"/>
                  </a:cubicBezTo>
                  <a:lnTo>
                    <a:pt x="262507" y="262507"/>
                  </a:lnTo>
                  <a:lnTo>
                    <a:pt x="0" y="262507"/>
                  </a:lnTo>
                  <a:cubicBezTo>
                    <a:pt x="18047" y="262507"/>
                    <a:pt x="32813" y="247741"/>
                    <a:pt x="32813" y="229694"/>
                  </a:cubicBezTo>
                  <a:lnTo>
                    <a:pt x="32813" y="98440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/>
            <p:cNvSpPr/>
            <p:nvPr/>
          </p:nvSpPr>
          <p:spPr>
            <a:xfrm>
              <a:off x="2565" y="3991"/>
              <a:ext cx="78" cy="39"/>
            </a:xfrm>
            <a:custGeom>
              <a:avLst/>
              <a:gdLst>
                <a:gd name="connsiteX0" fmla="*/ 0 w 49220"/>
                <a:gd name="connsiteY0" fmla="*/ 0 h 24610"/>
                <a:gd name="connsiteX1" fmla="*/ 24610 w 49220"/>
                <a:gd name="connsiteY1" fmla="*/ 24610 h 24610"/>
                <a:gd name="connsiteX2" fmla="*/ 24610 w 49220"/>
                <a:gd name="connsiteY2" fmla="*/ 24610 h 24610"/>
                <a:gd name="connsiteX3" fmla="*/ 49220 w 49220"/>
                <a:gd name="connsiteY3" fmla="*/ 0 h 2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20" h="24610">
                  <a:moveTo>
                    <a:pt x="0" y="0"/>
                  </a:moveTo>
                  <a:cubicBezTo>
                    <a:pt x="0" y="13946"/>
                    <a:pt x="10664" y="24610"/>
                    <a:pt x="24610" y="24610"/>
                  </a:cubicBezTo>
                  <a:lnTo>
                    <a:pt x="24610" y="24610"/>
                  </a:lnTo>
                  <a:cubicBezTo>
                    <a:pt x="38556" y="24610"/>
                    <a:pt x="49220" y="13946"/>
                    <a:pt x="49220" y="0"/>
                  </a:cubicBez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/>
            <p:cNvSpPr/>
            <p:nvPr/>
          </p:nvSpPr>
          <p:spPr>
            <a:xfrm>
              <a:off x="2577" y="3513"/>
              <a:ext cx="52" cy="52"/>
            </a:xfrm>
            <a:custGeom>
              <a:avLst/>
              <a:gdLst>
                <a:gd name="connsiteX0" fmla="*/ 32813 w 32813"/>
                <a:gd name="connsiteY0" fmla="*/ 32813 h 32813"/>
                <a:gd name="connsiteX1" fmla="*/ 32813 w 32813"/>
                <a:gd name="connsiteY1" fmla="*/ 16407 h 32813"/>
                <a:gd name="connsiteX2" fmla="*/ 16407 w 32813"/>
                <a:gd name="connsiteY2" fmla="*/ 0 h 32813"/>
                <a:gd name="connsiteX3" fmla="*/ 0 w 32813"/>
                <a:gd name="connsiteY3" fmla="*/ 16407 h 32813"/>
                <a:gd name="connsiteX4" fmla="*/ 0 w 32813"/>
                <a:gd name="connsiteY4" fmla="*/ 32813 h 3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13" h="32813">
                  <a:moveTo>
                    <a:pt x="32813" y="32813"/>
                  </a:moveTo>
                  <a:lnTo>
                    <a:pt x="32813" y="16407"/>
                  </a:lnTo>
                  <a:cubicBezTo>
                    <a:pt x="32813" y="7383"/>
                    <a:pt x="25430" y="0"/>
                    <a:pt x="16407" y="0"/>
                  </a:cubicBezTo>
                  <a:cubicBezTo>
                    <a:pt x="7383" y="0"/>
                    <a:pt x="0" y="7383"/>
                    <a:pt x="0" y="16407"/>
                  </a:cubicBezTo>
                  <a:lnTo>
                    <a:pt x="0" y="32813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/>
            <p:cNvSpPr/>
            <p:nvPr/>
          </p:nvSpPr>
          <p:spPr>
            <a:xfrm>
              <a:off x="2500" y="3616"/>
              <a:ext cx="103" cy="103"/>
            </a:xfrm>
            <a:custGeom>
              <a:avLst/>
              <a:gdLst>
                <a:gd name="connsiteX0" fmla="*/ 65627 w 65626"/>
                <a:gd name="connsiteY0" fmla="*/ 0 h 65626"/>
                <a:gd name="connsiteX1" fmla="*/ 0 w 65626"/>
                <a:gd name="connsiteY1" fmla="*/ 65627 h 6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626" h="65626">
                  <a:moveTo>
                    <a:pt x="65627" y="0"/>
                  </a:moveTo>
                  <a:cubicBezTo>
                    <a:pt x="29532" y="0"/>
                    <a:pt x="0" y="29532"/>
                    <a:pt x="0" y="65627"/>
                  </a:cubicBez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3447" y="3001"/>
              <a:ext cx="12930" cy="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600" b="1" dirty="0">
                  <a:solidFill>
                    <a:schemeClr val="accent1"/>
                  </a:solidFill>
                  <a:latin typeface="+mj-lt"/>
                </a:rPr>
                <a:t>AIM TO CREATE A WEBSITE  WHICH MONITERS &amp; ANALYSIS THE DATA BASED TO THE SECTOR OF,</a:t>
              </a:r>
              <a:endParaRPr lang="zh-CN" altLang="en-US" sz="1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235" name="矩形 234"/>
          <p:cNvSpPr/>
          <p:nvPr/>
        </p:nvSpPr>
        <p:spPr>
          <a:xfrm>
            <a:off x="2329815" y="3872865"/>
            <a:ext cx="33959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ts val="1800"/>
              </a:lnSpc>
              <a:buFont typeface="Wingdings" panose="05000000000000000000" charset="0"/>
              <a:buChar char="q"/>
            </a:pPr>
            <a:r>
              <a:rPr lang="en-US" sz="1600">
                <a:sym typeface="+mn-ea"/>
              </a:rPr>
              <a:t>Ecological and Geological Sustainability</a:t>
            </a:r>
            <a:endParaRPr lang="en-US" sz="1600"/>
          </a:p>
          <a:p>
            <a:pPr algn="ctr">
              <a:lnSpc>
                <a:spcPts val="1800"/>
              </a:lnSpc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05" name="矩形 404"/>
          <p:cNvSpPr/>
          <p:nvPr/>
        </p:nvSpPr>
        <p:spPr>
          <a:xfrm>
            <a:off x="2329815" y="4318000"/>
            <a:ext cx="1782445" cy="43053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285750" indent="-285750" algn="ctr">
              <a:lnSpc>
                <a:spcPts val="1800"/>
              </a:lnSpc>
              <a:buFont typeface="Wingdings" panose="05000000000000000000" charset="0"/>
              <a:buChar char="q"/>
            </a:pPr>
            <a:r>
              <a:rPr lang="en-US" sz="1600">
                <a:sym typeface="+mn-ea"/>
              </a:rPr>
              <a:t>Population Density</a:t>
            </a:r>
            <a:endParaRPr lang="en-US" sz="1600"/>
          </a:p>
          <a:p>
            <a:pPr algn="ctr">
              <a:lnSpc>
                <a:spcPts val="1800"/>
              </a:lnSpc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矩形 404"/>
          <p:cNvSpPr/>
          <p:nvPr/>
        </p:nvSpPr>
        <p:spPr>
          <a:xfrm>
            <a:off x="2188845" y="4748530"/>
            <a:ext cx="1782445" cy="430530"/>
          </a:xfrm>
          <a:prstGeom prst="rect">
            <a:avLst/>
          </a:prstGeom>
        </p:spPr>
        <p:txBody>
          <a:bodyPr wrap="none">
            <a:noAutofit/>
          </a:bodyPr>
          <a:p>
            <a:pPr marL="285750" indent="-285750" algn="ctr">
              <a:lnSpc>
                <a:spcPts val="1800"/>
              </a:lnSpc>
              <a:buFont typeface="Wingdings" panose="05000000000000000000" charset="0"/>
              <a:buChar char="q"/>
            </a:pPr>
            <a:r>
              <a:rPr lang="en-US" sz="1600">
                <a:sym typeface="+mn-ea"/>
              </a:rPr>
              <a:t>Water Proximity</a:t>
            </a:r>
            <a:endParaRPr lang="en-US" sz="1600">
              <a:sym typeface="+mn-ea"/>
            </a:endParaRPr>
          </a:p>
          <a:p>
            <a:pPr marL="285750" indent="-285750" algn="ctr">
              <a:lnSpc>
                <a:spcPts val="1800"/>
              </a:lnSpc>
              <a:buFont typeface="Wingdings" panose="05000000000000000000" charset="0"/>
              <a:buChar char="q"/>
            </a:pPr>
            <a:endParaRPr lang="en-US" sz="1600">
              <a:sym typeface="+mn-ea"/>
            </a:endParaRPr>
          </a:p>
          <a:p>
            <a:pPr marL="285750" indent="-285750" algn="l">
              <a:lnSpc>
                <a:spcPts val="1800"/>
              </a:lnSpc>
              <a:buFont typeface="Wingdings" panose="05000000000000000000" charset="0"/>
              <a:buChar char="q"/>
            </a:pPr>
            <a:r>
              <a:rPr lang="en-US" sz="1600">
                <a:sym typeface="+mn-ea"/>
              </a:rPr>
              <a:t>Daytime and nighttime power consumption, </a:t>
            </a:r>
            <a:endParaRPr lang="en-US" sz="1600">
              <a:sym typeface="+mn-ea"/>
            </a:endParaRPr>
          </a:p>
          <a:p>
            <a:pPr indent="0" algn="l">
              <a:lnSpc>
                <a:spcPts val="1800"/>
              </a:lnSpc>
              <a:buFont typeface="Wingdings" panose="05000000000000000000" charset="0"/>
              <a:buNone/>
            </a:pPr>
            <a:r>
              <a:rPr lang="en-US" sz="1600">
                <a:sym typeface="+mn-ea"/>
              </a:rPr>
              <a:t>along with population density checks, is essential to </a:t>
            </a:r>
            <a:endParaRPr lang="en-US" sz="1600"/>
          </a:p>
          <a:p>
            <a:pPr indent="0" algn="l">
              <a:lnSpc>
                <a:spcPts val="1800"/>
              </a:lnSpc>
              <a:buFont typeface="Wingdings" panose="05000000000000000000" charset="0"/>
              <a:buNone/>
            </a:pPr>
            <a:r>
              <a:rPr lang="en-US" sz="1600">
                <a:sym typeface="+mn-ea"/>
              </a:rPr>
              <a:t>accurately predict the amount of power required to </a:t>
            </a:r>
            <a:endParaRPr lang="en-US" sz="1600">
              <a:sym typeface="+mn-ea"/>
            </a:endParaRPr>
          </a:p>
          <a:p>
            <a:pPr indent="0" algn="l">
              <a:lnSpc>
                <a:spcPts val="1800"/>
              </a:lnSpc>
              <a:buFont typeface="Wingdings" panose="05000000000000000000" charset="0"/>
              <a:buNone/>
            </a:pPr>
            <a:r>
              <a:rPr lang="en-US" sz="1600">
                <a:sym typeface="+mn-ea"/>
              </a:rPr>
              <a:t>meet demand across different periods.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indent="0" algn="ctr">
              <a:lnSpc>
                <a:spcPts val="1800"/>
              </a:lnSpc>
              <a:buFont typeface="Wingdings" panose="05000000000000000000" charset="0"/>
              <a:buNone/>
            </a:pPr>
            <a:endParaRPr lang="en-US" sz="1600"/>
          </a:p>
          <a:p>
            <a:pPr marL="285750" indent="-285750" algn="ctr">
              <a:lnSpc>
                <a:spcPts val="1800"/>
              </a:lnSpc>
              <a:buFont typeface="Wingdings" panose="05000000000000000000" charset="0"/>
              <a:buChar char="q"/>
            </a:pPr>
            <a:endParaRPr lang="en-US" sz="1600"/>
          </a:p>
          <a:p>
            <a:pPr indent="0" algn="ctr">
              <a:lnSpc>
                <a:spcPts val="1800"/>
              </a:lnSpc>
              <a:buFont typeface="Wingdings" panose="05000000000000000000" charset="0"/>
              <a:buNone/>
            </a:pPr>
            <a:r>
              <a:rPr lang="en-US" sz="1600">
                <a:sym typeface="+mn-ea"/>
              </a:rPr>
              <a:t> </a:t>
            </a:r>
            <a:endParaRPr lang="en-US" sz="1600"/>
          </a:p>
          <a:p>
            <a:pPr algn="ctr">
              <a:lnSpc>
                <a:spcPts val="1800"/>
              </a:lnSpc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矩形 404"/>
          <p:cNvSpPr/>
          <p:nvPr/>
        </p:nvSpPr>
        <p:spPr>
          <a:xfrm>
            <a:off x="2294255" y="5179695"/>
            <a:ext cx="8615680" cy="430530"/>
          </a:xfrm>
          <a:prstGeom prst="rect">
            <a:avLst/>
          </a:prstGeom>
        </p:spPr>
        <p:txBody>
          <a:bodyPr wrap="none">
            <a:noAutofit/>
          </a:bodyPr>
          <a:p>
            <a:pPr indent="0" algn="l">
              <a:lnSpc>
                <a:spcPts val="1800"/>
              </a:lnSpc>
              <a:buFont typeface="Wingdings" panose="05000000000000000000" charset="0"/>
              <a:buNone/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4" name="Picture 13" descr="WhatsApp Image 2024-11-15 at 09.44.48_4970f6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910" y="2268855"/>
            <a:ext cx="4070350" cy="40703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î$ľíďé"/>
          <p:cNvSpPr/>
          <p:nvPr/>
        </p:nvSpPr>
        <p:spPr>
          <a:xfrm>
            <a:off x="6107833" y="2019284"/>
            <a:ext cx="1607434" cy="1607432"/>
          </a:xfrm>
          <a:custGeom>
            <a:avLst/>
            <a:gdLst>
              <a:gd name="connsiteX0" fmla="*/ 0 w 1863126"/>
              <a:gd name="connsiteY0" fmla="*/ 0 h 1863124"/>
              <a:gd name="connsiteX1" fmla="*/ 178252 w 1863126"/>
              <a:gd name="connsiteY1" fmla="*/ 9000 h 1863124"/>
              <a:gd name="connsiteX2" fmla="*/ 1854125 w 1863126"/>
              <a:gd name="connsiteY2" fmla="*/ 1684873 h 1863124"/>
              <a:gd name="connsiteX3" fmla="*/ 1863126 w 1863126"/>
              <a:gd name="connsiteY3" fmla="*/ 1863124 h 1863124"/>
              <a:gd name="connsiteX4" fmla="*/ 1406884 w 1863126"/>
              <a:gd name="connsiteY4" fmla="*/ 1863124 h 1863124"/>
              <a:gd name="connsiteX5" fmla="*/ 1400238 w 1863126"/>
              <a:gd name="connsiteY5" fmla="*/ 1731521 h 1863124"/>
              <a:gd name="connsiteX6" fmla="*/ 131603 w 1863126"/>
              <a:gd name="connsiteY6" fmla="*/ 462886 h 1863124"/>
              <a:gd name="connsiteX7" fmla="*/ 0 w 1863126"/>
              <a:gd name="connsiteY7" fmla="*/ 456241 h 1863124"/>
              <a:gd name="connsiteX8" fmla="*/ 0 w 1863126"/>
              <a:gd name="connsiteY8" fmla="*/ 0 h 186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3126" h="1863124">
                <a:moveTo>
                  <a:pt x="0" y="0"/>
                </a:moveTo>
                <a:lnTo>
                  <a:pt x="178252" y="9000"/>
                </a:lnTo>
                <a:cubicBezTo>
                  <a:pt x="1061892" y="98739"/>
                  <a:pt x="1764386" y="801233"/>
                  <a:pt x="1854125" y="1684873"/>
                </a:cubicBezTo>
                <a:lnTo>
                  <a:pt x="1863126" y="1863124"/>
                </a:lnTo>
                <a:lnTo>
                  <a:pt x="1406884" y="1863124"/>
                </a:lnTo>
                <a:lnTo>
                  <a:pt x="1400238" y="1731521"/>
                </a:lnTo>
                <a:cubicBezTo>
                  <a:pt x="1332306" y="1062606"/>
                  <a:pt x="800519" y="530818"/>
                  <a:pt x="131603" y="462886"/>
                </a:cubicBezTo>
                <a:lnTo>
                  <a:pt x="0" y="456241"/>
                </a:lnTo>
                <a:lnTo>
                  <a:pt x="0" y="0"/>
                </a:lnTo>
                <a:close/>
              </a:path>
            </a:pathLst>
          </a:custGeom>
          <a:ln w="19050">
            <a:gradFill flip="none" rotWithShape="1">
              <a:gsLst>
                <a:gs pos="0">
                  <a:srgbClr val="23409C"/>
                </a:gs>
                <a:gs pos="100000">
                  <a:srgbClr val="E63259"/>
                </a:gs>
              </a:gsLst>
              <a:lin ang="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0">
              <a:solidFill>
                <a:srgbClr val="50FFC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íṩḷïďé"/>
          <p:cNvSpPr/>
          <p:nvPr/>
        </p:nvSpPr>
        <p:spPr>
          <a:xfrm>
            <a:off x="4476734" y="2019284"/>
            <a:ext cx="1607432" cy="1607432"/>
          </a:xfrm>
          <a:custGeom>
            <a:avLst/>
            <a:gdLst>
              <a:gd name="connsiteX0" fmla="*/ 1863124 w 1863124"/>
              <a:gd name="connsiteY0" fmla="*/ 0 h 1863124"/>
              <a:gd name="connsiteX1" fmla="*/ 1863124 w 1863124"/>
              <a:gd name="connsiteY1" fmla="*/ 456241 h 1863124"/>
              <a:gd name="connsiteX2" fmla="*/ 1731521 w 1863124"/>
              <a:gd name="connsiteY2" fmla="*/ 462886 h 1863124"/>
              <a:gd name="connsiteX3" fmla="*/ 462886 w 1863124"/>
              <a:gd name="connsiteY3" fmla="*/ 1731521 h 1863124"/>
              <a:gd name="connsiteX4" fmla="*/ 456240 w 1863124"/>
              <a:gd name="connsiteY4" fmla="*/ 1863124 h 1863124"/>
              <a:gd name="connsiteX5" fmla="*/ 0 w 1863124"/>
              <a:gd name="connsiteY5" fmla="*/ 1863124 h 1863124"/>
              <a:gd name="connsiteX6" fmla="*/ 9001 w 1863124"/>
              <a:gd name="connsiteY6" fmla="*/ 1684873 h 1863124"/>
              <a:gd name="connsiteX7" fmla="*/ 1684874 w 1863124"/>
              <a:gd name="connsiteY7" fmla="*/ 9000 h 1863124"/>
              <a:gd name="connsiteX8" fmla="*/ 1863124 w 1863124"/>
              <a:gd name="connsiteY8" fmla="*/ 0 h 186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3124" h="1863124">
                <a:moveTo>
                  <a:pt x="1863124" y="0"/>
                </a:moveTo>
                <a:lnTo>
                  <a:pt x="1863124" y="456241"/>
                </a:lnTo>
                <a:lnTo>
                  <a:pt x="1731521" y="462886"/>
                </a:lnTo>
                <a:cubicBezTo>
                  <a:pt x="1062605" y="530818"/>
                  <a:pt x="530818" y="1062606"/>
                  <a:pt x="462886" y="1731521"/>
                </a:cubicBezTo>
                <a:lnTo>
                  <a:pt x="456240" y="1863124"/>
                </a:lnTo>
                <a:lnTo>
                  <a:pt x="0" y="1863124"/>
                </a:lnTo>
                <a:lnTo>
                  <a:pt x="9001" y="1684873"/>
                </a:lnTo>
                <a:cubicBezTo>
                  <a:pt x="98740" y="801233"/>
                  <a:pt x="801234" y="98739"/>
                  <a:pt x="1684874" y="9000"/>
                </a:cubicBezTo>
                <a:lnTo>
                  <a:pt x="186312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28575">
            <a:gradFill>
              <a:gsLst>
                <a:gs pos="0">
                  <a:srgbClr val="FD3859"/>
                </a:gs>
                <a:gs pos="100000">
                  <a:srgbClr val="0AA5F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ï$ḻíḍé"/>
          <p:cNvSpPr/>
          <p:nvPr/>
        </p:nvSpPr>
        <p:spPr>
          <a:xfrm>
            <a:off x="4476734" y="3650384"/>
            <a:ext cx="1607432" cy="1607432"/>
          </a:xfrm>
          <a:custGeom>
            <a:avLst/>
            <a:gdLst>
              <a:gd name="connsiteX0" fmla="*/ 0 w 1863124"/>
              <a:gd name="connsiteY0" fmla="*/ 0 h 1863125"/>
              <a:gd name="connsiteX1" fmla="*/ 456240 w 1863124"/>
              <a:gd name="connsiteY1" fmla="*/ 0 h 1863125"/>
              <a:gd name="connsiteX2" fmla="*/ 462886 w 1863124"/>
              <a:gd name="connsiteY2" fmla="*/ 131603 h 1863125"/>
              <a:gd name="connsiteX3" fmla="*/ 1731521 w 1863124"/>
              <a:gd name="connsiteY3" fmla="*/ 1400238 h 1863125"/>
              <a:gd name="connsiteX4" fmla="*/ 1863124 w 1863124"/>
              <a:gd name="connsiteY4" fmla="*/ 1406884 h 1863125"/>
              <a:gd name="connsiteX5" fmla="*/ 1863124 w 1863124"/>
              <a:gd name="connsiteY5" fmla="*/ 1863125 h 1863125"/>
              <a:gd name="connsiteX6" fmla="*/ 1684874 w 1863124"/>
              <a:gd name="connsiteY6" fmla="*/ 1854124 h 1863125"/>
              <a:gd name="connsiteX7" fmla="*/ 9001 w 1863124"/>
              <a:gd name="connsiteY7" fmla="*/ 178251 h 1863125"/>
              <a:gd name="connsiteX8" fmla="*/ 0 w 1863124"/>
              <a:gd name="connsiteY8" fmla="*/ 0 h 186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3124" h="1863125">
                <a:moveTo>
                  <a:pt x="0" y="0"/>
                </a:moveTo>
                <a:lnTo>
                  <a:pt x="456240" y="0"/>
                </a:lnTo>
                <a:lnTo>
                  <a:pt x="462886" y="131603"/>
                </a:lnTo>
                <a:cubicBezTo>
                  <a:pt x="530818" y="800519"/>
                  <a:pt x="1062605" y="1332306"/>
                  <a:pt x="1731521" y="1400238"/>
                </a:cubicBezTo>
                <a:lnTo>
                  <a:pt x="1863124" y="1406884"/>
                </a:lnTo>
                <a:lnTo>
                  <a:pt x="1863124" y="1863125"/>
                </a:lnTo>
                <a:lnTo>
                  <a:pt x="1684874" y="1854124"/>
                </a:lnTo>
                <a:cubicBezTo>
                  <a:pt x="801234" y="1764385"/>
                  <a:pt x="98740" y="1061891"/>
                  <a:pt x="9001" y="178251"/>
                </a:cubicBezTo>
                <a:lnTo>
                  <a:pt x="0" y="0"/>
                </a:lnTo>
                <a:close/>
              </a:path>
            </a:pathLst>
          </a:custGeom>
          <a:ln w="19050">
            <a:gradFill flip="none" rotWithShape="1">
              <a:gsLst>
                <a:gs pos="0">
                  <a:srgbClr val="23409C"/>
                </a:gs>
                <a:gs pos="100000">
                  <a:srgbClr val="E63259"/>
                </a:gs>
              </a:gsLst>
              <a:lin ang="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0">
              <a:solidFill>
                <a:srgbClr val="50FFC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ïṥḻîḓe"/>
          <p:cNvSpPr/>
          <p:nvPr/>
        </p:nvSpPr>
        <p:spPr>
          <a:xfrm>
            <a:off x="6107833" y="3650384"/>
            <a:ext cx="1607434" cy="1607432"/>
          </a:xfrm>
          <a:custGeom>
            <a:avLst/>
            <a:gdLst>
              <a:gd name="connsiteX0" fmla="*/ 1406884 w 1863126"/>
              <a:gd name="connsiteY0" fmla="*/ 0 h 1863125"/>
              <a:gd name="connsiteX1" fmla="*/ 1863126 w 1863126"/>
              <a:gd name="connsiteY1" fmla="*/ 0 h 1863125"/>
              <a:gd name="connsiteX2" fmla="*/ 1854125 w 1863126"/>
              <a:gd name="connsiteY2" fmla="*/ 178251 h 1863125"/>
              <a:gd name="connsiteX3" fmla="*/ 178252 w 1863126"/>
              <a:gd name="connsiteY3" fmla="*/ 1854124 h 1863125"/>
              <a:gd name="connsiteX4" fmla="*/ 0 w 1863126"/>
              <a:gd name="connsiteY4" fmla="*/ 1863125 h 1863125"/>
              <a:gd name="connsiteX5" fmla="*/ 0 w 1863126"/>
              <a:gd name="connsiteY5" fmla="*/ 1406884 h 1863125"/>
              <a:gd name="connsiteX6" fmla="*/ 131603 w 1863126"/>
              <a:gd name="connsiteY6" fmla="*/ 1400238 h 1863125"/>
              <a:gd name="connsiteX7" fmla="*/ 1400238 w 1863126"/>
              <a:gd name="connsiteY7" fmla="*/ 131603 h 1863125"/>
              <a:gd name="connsiteX8" fmla="*/ 1406884 w 1863126"/>
              <a:gd name="connsiteY8" fmla="*/ 0 h 186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3126" h="1863125">
                <a:moveTo>
                  <a:pt x="1406884" y="0"/>
                </a:moveTo>
                <a:lnTo>
                  <a:pt x="1863126" y="0"/>
                </a:lnTo>
                <a:lnTo>
                  <a:pt x="1854125" y="178251"/>
                </a:lnTo>
                <a:cubicBezTo>
                  <a:pt x="1764386" y="1061891"/>
                  <a:pt x="1061892" y="1764385"/>
                  <a:pt x="178252" y="1854124"/>
                </a:cubicBezTo>
                <a:lnTo>
                  <a:pt x="0" y="1863125"/>
                </a:lnTo>
                <a:lnTo>
                  <a:pt x="0" y="1406884"/>
                </a:lnTo>
                <a:lnTo>
                  <a:pt x="131603" y="1400238"/>
                </a:lnTo>
                <a:cubicBezTo>
                  <a:pt x="800519" y="1332306"/>
                  <a:pt x="1332306" y="800519"/>
                  <a:pt x="1400238" y="131603"/>
                </a:cubicBezTo>
                <a:lnTo>
                  <a:pt x="1406884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gradFill>
              <a:gsLst>
                <a:gs pos="0">
                  <a:srgbClr val="FD3859"/>
                </a:gs>
                <a:gs pos="100000">
                  <a:srgbClr val="0AA5F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îṧlide"/>
          <p:cNvSpPr/>
          <p:nvPr/>
        </p:nvSpPr>
        <p:spPr>
          <a:xfrm>
            <a:off x="7475910" y="2980102"/>
            <a:ext cx="646614" cy="6466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gradFill flip="none" rotWithShape="1">
              <a:gsLst>
                <a:gs pos="0">
                  <a:srgbClr val="23409C"/>
                </a:gs>
                <a:gs pos="100000">
                  <a:srgbClr val="E63259"/>
                </a:gs>
              </a:gsLst>
              <a:lin ang="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0" dirty="0">
              <a:solidFill>
                <a:srgbClr val="50FFC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îSľîḋe"/>
          <p:cNvSpPr/>
          <p:nvPr/>
        </p:nvSpPr>
        <p:spPr>
          <a:xfrm>
            <a:off x="7488959" y="3650384"/>
            <a:ext cx="646614" cy="6466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gradFill flip="none" rotWithShape="1">
              <a:gsLst>
                <a:gs pos="0">
                  <a:srgbClr val="23409C"/>
                </a:gs>
                <a:gs pos="100000">
                  <a:srgbClr val="E63259"/>
                </a:gs>
              </a:gsLst>
              <a:lin ang="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0" dirty="0">
              <a:solidFill>
                <a:srgbClr val="50FFC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ïslîḑê"/>
          <p:cNvSpPr/>
          <p:nvPr/>
        </p:nvSpPr>
        <p:spPr>
          <a:xfrm>
            <a:off x="4056427" y="3650384"/>
            <a:ext cx="646614" cy="6466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gradFill flip="none" rotWithShape="1">
              <a:gsLst>
                <a:gs pos="0">
                  <a:srgbClr val="23409C"/>
                </a:gs>
                <a:gs pos="100000">
                  <a:srgbClr val="E63259"/>
                </a:gs>
              </a:gsLst>
              <a:lin ang="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0" dirty="0">
              <a:solidFill>
                <a:srgbClr val="50FFC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iśļíďè"/>
          <p:cNvSpPr/>
          <p:nvPr/>
        </p:nvSpPr>
        <p:spPr>
          <a:xfrm>
            <a:off x="4056427" y="2980102"/>
            <a:ext cx="646614" cy="6466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gradFill flip="none" rotWithShape="1">
              <a:gsLst>
                <a:gs pos="0">
                  <a:srgbClr val="23409C"/>
                </a:gs>
                <a:gs pos="100000">
                  <a:srgbClr val="E63259"/>
                </a:gs>
              </a:gsLst>
              <a:lin ang="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0" dirty="0">
              <a:solidFill>
                <a:srgbClr val="50FFC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69925" y="3638550"/>
            <a:ext cx="3197225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1C8B1"/>
                </a:gs>
                <a:gs pos="100000">
                  <a:srgbClr val="FD3859"/>
                </a:gs>
              </a:gsLst>
              <a:lin ang="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321675" y="3638550"/>
            <a:ext cx="3197225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1C8B1"/>
                </a:gs>
                <a:gs pos="100000">
                  <a:srgbClr val="FD3859"/>
                </a:gs>
              </a:gsLst>
              <a:lin ang="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íṣliḓê"/>
          <p:cNvSpPr/>
          <p:nvPr/>
        </p:nvSpPr>
        <p:spPr bwMode="auto">
          <a:xfrm>
            <a:off x="7596651" y="3108536"/>
            <a:ext cx="405132" cy="389746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dist"/>
            <a:endParaRPr lang="zh-CN" altLang="en-US" sz="13800" spc="300">
              <a:gradFill>
                <a:gsLst>
                  <a:gs pos="0">
                    <a:srgbClr val="E5E7BE"/>
                  </a:gs>
                  <a:gs pos="33000">
                    <a:srgbClr val="37E6EB"/>
                  </a:gs>
                  <a:gs pos="62000">
                    <a:srgbClr val="0AA5F9"/>
                  </a:gs>
                  <a:gs pos="100000">
                    <a:srgbClr val="FD2C5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išļîḋê"/>
          <p:cNvSpPr/>
          <p:nvPr/>
        </p:nvSpPr>
        <p:spPr bwMode="auto">
          <a:xfrm>
            <a:off x="4191125" y="3785435"/>
            <a:ext cx="377218" cy="376512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dist"/>
            <a:endParaRPr lang="zh-CN" altLang="en-US" sz="13800" spc="300">
              <a:gradFill>
                <a:gsLst>
                  <a:gs pos="0">
                    <a:srgbClr val="E5E7BE"/>
                  </a:gs>
                  <a:gs pos="33000">
                    <a:srgbClr val="37E6EB"/>
                  </a:gs>
                  <a:gs pos="62000">
                    <a:srgbClr val="0AA5F9"/>
                  </a:gs>
                  <a:gs pos="100000">
                    <a:srgbClr val="FD2C5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íşliḍê"/>
          <p:cNvSpPr/>
          <p:nvPr/>
        </p:nvSpPr>
        <p:spPr bwMode="auto">
          <a:xfrm>
            <a:off x="4194916" y="3125666"/>
            <a:ext cx="369636" cy="35548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dist"/>
            <a:endParaRPr lang="zh-CN" altLang="en-US" sz="13800" spc="300">
              <a:gradFill>
                <a:gsLst>
                  <a:gs pos="0">
                    <a:srgbClr val="E5E7BE"/>
                  </a:gs>
                  <a:gs pos="33000">
                    <a:srgbClr val="37E6EB"/>
                  </a:gs>
                  <a:gs pos="62000">
                    <a:srgbClr val="0AA5F9"/>
                  </a:gs>
                  <a:gs pos="100000">
                    <a:srgbClr val="FD2C5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Box 30"/>
          <p:cNvSpPr txBox="1"/>
          <p:nvPr/>
        </p:nvSpPr>
        <p:spPr>
          <a:xfrm>
            <a:off x="1146175" y="2310765"/>
            <a:ext cx="263398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Microsoft YaHei Light" panose="020B0502040204020203" pitchFamily="34" charset="-122"/>
              </a:rPr>
              <a:t>Add content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Microsoft YaHei Light" panose="020B0502040204020203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  <a:sym typeface="Microsoft YaHei Light" panose="020B0502040204020203" pitchFamily="34" charset="-122"/>
              </a:rPr>
              <a:t>Intelligent Site Selection Based on Ecological, Geological, and Population Factors</a:t>
            </a:r>
            <a:endParaRPr lang="en-US" sz="12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Arial" panose="020B0604020202020204" pitchFamily="34" charset="0"/>
              <a:ea typeface="Arial" panose="020B0604020202020204" pitchFamily="34" charset="0"/>
              <a:sym typeface="Microsoft YaHei Light" panose="020B0502040204020203" pitchFamily="34" charset="-122"/>
            </a:endParaRPr>
          </a:p>
        </p:txBody>
      </p:sp>
      <p:sp>
        <p:nvSpPr>
          <p:cNvPr id="23" name="TextBox 30"/>
          <p:cNvSpPr txBox="1"/>
          <p:nvPr/>
        </p:nvSpPr>
        <p:spPr>
          <a:xfrm>
            <a:off x="1213485" y="3928110"/>
            <a:ext cx="255587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  <a:sym typeface="Microsoft YaHei Light" panose="020B0502040204020203" pitchFamily="34" charset="-122"/>
              </a:rPr>
              <a:t>Dynamic Power Consumption Analysis for Day/Night Energy Usage Optimization</a:t>
            </a:r>
            <a:endParaRPr lang="en-US" sz="1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Arial" panose="020B0604020202020204" pitchFamily="34" charset="0"/>
              <a:sym typeface="Microsoft YaHei Light" panose="020B0502040204020203" pitchFamily="34" charset="-122"/>
            </a:endParaRPr>
          </a:p>
        </p:txBody>
      </p:sp>
      <p:sp>
        <p:nvSpPr>
          <p:cNvPr id="24" name="TextBox 30"/>
          <p:cNvSpPr txBox="1"/>
          <p:nvPr/>
        </p:nvSpPr>
        <p:spPr>
          <a:xfrm>
            <a:off x="8611474" y="2472476"/>
            <a:ext cx="2108184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12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Arial" panose="020B0604020202020204" pitchFamily="34" charset="0"/>
              <a:ea typeface="Arial" panose="020B0604020202020204" pitchFamily="34" charset="0"/>
              <a:sym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  <a:sym typeface="Microsoft YaHei Light" panose="020B0502040204020203" pitchFamily="34" charset="-122"/>
              </a:rPr>
              <a:t>Population Density and Safety Zone Management</a:t>
            </a:r>
            <a:endParaRPr lang="en-US" sz="12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Arial" panose="020B0604020202020204" pitchFamily="34" charset="0"/>
              <a:ea typeface="Arial" panose="020B0604020202020204" pitchFamily="34" charset="0"/>
              <a:sym typeface="Microsoft YaHei Light" panose="020B0502040204020203" pitchFamily="34" charset="-122"/>
            </a:endParaRPr>
          </a:p>
        </p:txBody>
      </p:sp>
      <p:sp>
        <p:nvSpPr>
          <p:cNvPr id="25" name="TextBox 30"/>
          <p:cNvSpPr txBox="1"/>
          <p:nvPr/>
        </p:nvSpPr>
        <p:spPr>
          <a:xfrm>
            <a:off x="8622665" y="3650615"/>
            <a:ext cx="2108200" cy="1090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Microsoft YaHei Light" panose="020B0502040204020203" pitchFamily="34" charset="-122"/>
              </a:rPr>
              <a:t>Add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sym typeface="Microsoft YaHei Light" panose="020B0502040204020203" pitchFamily="34" charset="-122"/>
              </a:rPr>
              <a:t>Comprehensive Transportation and Infrastructure Analysis for NPP Accessibility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  <a:sym typeface="Microsoft YaHei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1297" y="2276806"/>
            <a:ext cx="697627" cy="1190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6600" spc="300" dirty="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Calibri" panose="020F0502020204030204" charset="0"/>
              </a:rPr>
              <a:t>1</a:t>
            </a:r>
            <a:endParaRPr lang="zh-CN" altLang="en-US" sz="6600" spc="300" dirty="0">
              <a:gradFill>
                <a:gsLst>
                  <a:gs pos="0">
                    <a:srgbClr val="E5E7BE"/>
                  </a:gs>
                  <a:gs pos="33000">
                    <a:srgbClr val="37E6EB"/>
                  </a:gs>
                  <a:gs pos="62000">
                    <a:srgbClr val="0AA5F9"/>
                  </a:gs>
                  <a:gs pos="100000">
                    <a:srgbClr val="FD2C5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3701" y="3747647"/>
            <a:ext cx="692818" cy="119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6600" spc="300" dirty="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Calibri" panose="020F0502020204030204" charset="0"/>
              </a:rPr>
              <a:t>2</a:t>
            </a:r>
            <a:endParaRPr lang="zh-CN" altLang="en-US" sz="6600" spc="300" dirty="0">
              <a:gradFill>
                <a:gsLst>
                  <a:gs pos="0">
                    <a:srgbClr val="E5E7BE"/>
                  </a:gs>
                  <a:gs pos="33000">
                    <a:srgbClr val="37E6EB"/>
                  </a:gs>
                  <a:gs pos="62000">
                    <a:srgbClr val="0AA5F9"/>
                  </a:gs>
                  <a:gs pos="100000">
                    <a:srgbClr val="FD2C5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85481" y="2276806"/>
            <a:ext cx="692818" cy="119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6600" spc="300" dirty="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Calibri" panose="020F0502020204030204" charset="0"/>
              </a:rPr>
              <a:t>3</a:t>
            </a:r>
            <a:endParaRPr lang="zh-CN" altLang="en-US" sz="6600" spc="300" dirty="0">
              <a:gradFill>
                <a:gsLst>
                  <a:gs pos="0">
                    <a:srgbClr val="E5E7BE"/>
                  </a:gs>
                  <a:gs pos="33000">
                    <a:srgbClr val="37E6EB"/>
                  </a:gs>
                  <a:gs pos="62000">
                    <a:srgbClr val="0AA5F9"/>
                  </a:gs>
                  <a:gs pos="100000">
                    <a:srgbClr val="FD2C5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85481" y="3747647"/>
            <a:ext cx="692818" cy="119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6600" spc="300" dirty="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Calibri" panose="020F0502020204030204" charset="0"/>
              </a:rPr>
              <a:t>4</a:t>
            </a:r>
            <a:endParaRPr lang="zh-CN" altLang="en-US" sz="6600" spc="300" dirty="0">
              <a:gradFill>
                <a:gsLst>
                  <a:gs pos="0">
                    <a:srgbClr val="E5E7BE"/>
                  </a:gs>
                  <a:gs pos="33000">
                    <a:srgbClr val="37E6EB"/>
                  </a:gs>
                  <a:gs pos="62000">
                    <a:srgbClr val="0AA5F9"/>
                  </a:gs>
                  <a:gs pos="100000">
                    <a:srgbClr val="FD2C5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36054" y="1258894"/>
            <a:ext cx="61738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Technological innovation</a:t>
            </a:r>
            <a:endParaRPr lang="en-US" altLang="zh-CN" sz="10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6109" y="355706"/>
            <a:ext cx="8399780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4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UNIQUE VALUE PROPOSITION</a:t>
            </a:r>
            <a:endParaRPr lang="en-US" altLang="zh-CN" sz="44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2" name="îśḻíďè"/>
          <p:cNvSpPr/>
          <p:nvPr/>
        </p:nvSpPr>
        <p:spPr>
          <a:xfrm>
            <a:off x="7660640" y="3785235"/>
            <a:ext cx="321945" cy="370840"/>
          </a:xfrm>
          <a:custGeom>
            <a:avLst/>
            <a:gdLst>
              <a:gd name="connsiteX0" fmla="*/ 383408 w 581582"/>
              <a:gd name="connsiteY0" fmla="*/ 547800 h 607851"/>
              <a:gd name="connsiteX1" fmla="*/ 376022 w 581582"/>
              <a:gd name="connsiteY1" fmla="*/ 591609 h 607851"/>
              <a:gd name="connsiteX2" fmla="*/ 356849 w 581582"/>
              <a:gd name="connsiteY2" fmla="*/ 607851 h 607851"/>
              <a:gd name="connsiteX3" fmla="*/ 223977 w 581582"/>
              <a:gd name="connsiteY3" fmla="*/ 607851 h 607851"/>
              <a:gd name="connsiteX4" fmla="*/ 204804 w 581582"/>
              <a:gd name="connsiteY4" fmla="*/ 591833 h 607851"/>
              <a:gd name="connsiteX5" fmla="*/ 197045 w 581582"/>
              <a:gd name="connsiteY5" fmla="*/ 547949 h 607851"/>
              <a:gd name="connsiteX6" fmla="*/ 289704 w 581582"/>
              <a:gd name="connsiteY6" fmla="*/ 553463 h 607851"/>
              <a:gd name="connsiteX7" fmla="*/ 383408 w 581582"/>
              <a:gd name="connsiteY7" fmla="*/ 547800 h 607851"/>
              <a:gd name="connsiteX8" fmla="*/ 83920 w 581582"/>
              <a:gd name="connsiteY8" fmla="*/ 414360 h 607851"/>
              <a:gd name="connsiteX9" fmla="*/ 82204 w 581582"/>
              <a:gd name="connsiteY9" fmla="*/ 481034 h 607851"/>
              <a:gd name="connsiteX10" fmla="*/ 92200 w 581582"/>
              <a:gd name="connsiteY10" fmla="*/ 508597 h 607851"/>
              <a:gd name="connsiteX11" fmla="*/ 111370 w 581582"/>
              <a:gd name="connsiteY11" fmla="*/ 524390 h 607851"/>
              <a:gd name="connsiteX12" fmla="*/ 131137 w 581582"/>
              <a:gd name="connsiteY12" fmla="*/ 533330 h 607851"/>
              <a:gd name="connsiteX13" fmla="*/ 23426 w 581582"/>
              <a:gd name="connsiteY13" fmla="*/ 586594 h 607851"/>
              <a:gd name="connsiteX14" fmla="*/ 16190 w 581582"/>
              <a:gd name="connsiteY14" fmla="*/ 588233 h 607851"/>
              <a:gd name="connsiteX15" fmla="*/ 79 w 581582"/>
              <a:gd name="connsiteY15" fmla="*/ 570429 h 607851"/>
              <a:gd name="connsiteX16" fmla="*/ 83920 w 581582"/>
              <a:gd name="connsiteY16" fmla="*/ 414360 h 607851"/>
              <a:gd name="connsiteX17" fmla="*/ 495708 w 581582"/>
              <a:gd name="connsiteY17" fmla="*/ 412879 h 607851"/>
              <a:gd name="connsiteX18" fmla="*/ 581503 w 581582"/>
              <a:gd name="connsiteY18" fmla="*/ 570431 h 607851"/>
              <a:gd name="connsiteX19" fmla="*/ 565389 w 581582"/>
              <a:gd name="connsiteY19" fmla="*/ 588234 h 607851"/>
              <a:gd name="connsiteX20" fmla="*/ 558152 w 581582"/>
              <a:gd name="connsiteY20" fmla="*/ 586595 h 607851"/>
              <a:gd name="connsiteX21" fmla="*/ 449528 w 581582"/>
              <a:gd name="connsiteY21" fmla="*/ 532961 h 607851"/>
              <a:gd name="connsiteX22" fmla="*/ 468105 w 581582"/>
              <a:gd name="connsiteY22" fmla="*/ 524394 h 607851"/>
              <a:gd name="connsiteX23" fmla="*/ 487278 w 581582"/>
              <a:gd name="connsiteY23" fmla="*/ 508602 h 607851"/>
              <a:gd name="connsiteX24" fmla="*/ 497275 w 581582"/>
              <a:gd name="connsiteY24" fmla="*/ 481040 h 607851"/>
              <a:gd name="connsiteX25" fmla="*/ 495708 w 581582"/>
              <a:gd name="connsiteY25" fmla="*/ 412879 h 607851"/>
              <a:gd name="connsiteX26" fmla="*/ 289698 w 581582"/>
              <a:gd name="connsiteY26" fmla="*/ 176890 h 607851"/>
              <a:gd name="connsiteX27" fmla="*/ 209509 w 581582"/>
              <a:gd name="connsiteY27" fmla="*/ 287294 h 607851"/>
              <a:gd name="connsiteX28" fmla="*/ 289698 w 581582"/>
              <a:gd name="connsiteY28" fmla="*/ 397771 h 607851"/>
              <a:gd name="connsiteX29" fmla="*/ 369961 w 581582"/>
              <a:gd name="connsiteY29" fmla="*/ 287294 h 607851"/>
              <a:gd name="connsiteX30" fmla="*/ 289698 w 581582"/>
              <a:gd name="connsiteY30" fmla="*/ 176890 h 607851"/>
              <a:gd name="connsiteX31" fmla="*/ 381374 w 581582"/>
              <a:gd name="connsiteY31" fmla="*/ 78257 h 607851"/>
              <a:gd name="connsiteX32" fmla="*/ 465591 w 581582"/>
              <a:gd name="connsiteY32" fmla="*/ 369761 h 607851"/>
              <a:gd name="connsiteX33" fmla="*/ 466710 w 581582"/>
              <a:gd name="connsiteY33" fmla="*/ 385032 h 607851"/>
              <a:gd name="connsiteX34" fmla="*/ 467754 w 581582"/>
              <a:gd name="connsiteY34" fmla="*/ 400528 h 607851"/>
              <a:gd name="connsiteX35" fmla="*/ 469992 w 581582"/>
              <a:gd name="connsiteY35" fmla="*/ 481058 h 607851"/>
              <a:gd name="connsiteX36" fmla="*/ 429711 w 581582"/>
              <a:gd name="connsiteY36" fmla="*/ 510857 h 607851"/>
              <a:gd name="connsiteX37" fmla="*/ 416508 w 581582"/>
              <a:gd name="connsiteY37" fmla="*/ 514358 h 607851"/>
              <a:gd name="connsiteX38" fmla="*/ 412480 w 581582"/>
              <a:gd name="connsiteY38" fmla="*/ 515252 h 607851"/>
              <a:gd name="connsiteX39" fmla="*/ 403081 w 581582"/>
              <a:gd name="connsiteY39" fmla="*/ 517114 h 607851"/>
              <a:gd name="connsiteX40" fmla="*/ 400246 w 581582"/>
              <a:gd name="connsiteY40" fmla="*/ 517636 h 607851"/>
              <a:gd name="connsiteX41" fmla="*/ 388088 w 581582"/>
              <a:gd name="connsiteY41" fmla="*/ 519647 h 607851"/>
              <a:gd name="connsiteX42" fmla="*/ 289698 w 581582"/>
              <a:gd name="connsiteY42" fmla="*/ 526277 h 607851"/>
              <a:gd name="connsiteX43" fmla="*/ 192054 w 581582"/>
              <a:gd name="connsiteY43" fmla="*/ 519796 h 607851"/>
              <a:gd name="connsiteX44" fmla="*/ 179820 w 581582"/>
              <a:gd name="connsiteY44" fmla="*/ 517785 h 607851"/>
              <a:gd name="connsiteX45" fmla="*/ 178254 w 581582"/>
              <a:gd name="connsiteY45" fmla="*/ 517487 h 607851"/>
              <a:gd name="connsiteX46" fmla="*/ 167512 w 581582"/>
              <a:gd name="connsiteY46" fmla="*/ 515401 h 607851"/>
              <a:gd name="connsiteX47" fmla="*/ 164827 w 581582"/>
              <a:gd name="connsiteY47" fmla="*/ 514730 h 607851"/>
              <a:gd name="connsiteX48" fmla="*/ 151624 w 581582"/>
              <a:gd name="connsiteY48" fmla="*/ 511378 h 607851"/>
              <a:gd name="connsiteX49" fmla="*/ 109403 w 581582"/>
              <a:gd name="connsiteY49" fmla="*/ 481058 h 607851"/>
              <a:gd name="connsiteX50" fmla="*/ 112014 w 581582"/>
              <a:gd name="connsiteY50" fmla="*/ 399410 h 607851"/>
              <a:gd name="connsiteX51" fmla="*/ 113058 w 581582"/>
              <a:gd name="connsiteY51" fmla="*/ 383990 h 607851"/>
              <a:gd name="connsiteX52" fmla="*/ 114326 w 581582"/>
              <a:gd name="connsiteY52" fmla="*/ 368792 h 607851"/>
              <a:gd name="connsiteX53" fmla="*/ 198842 w 581582"/>
              <a:gd name="connsiteY53" fmla="*/ 78779 h 607851"/>
              <a:gd name="connsiteX54" fmla="*/ 289698 w 581582"/>
              <a:gd name="connsiteY54" fmla="*/ 105523 h 607851"/>
              <a:gd name="connsiteX55" fmla="*/ 381374 w 581582"/>
              <a:gd name="connsiteY55" fmla="*/ 78257 h 607851"/>
              <a:gd name="connsiteX56" fmla="*/ 289715 w 581582"/>
              <a:gd name="connsiteY56" fmla="*/ 0 h 607851"/>
              <a:gd name="connsiteX57" fmla="*/ 298667 w 581582"/>
              <a:gd name="connsiteY57" fmla="*/ 2159 h 607851"/>
              <a:gd name="connsiteX58" fmla="*/ 364991 w 581582"/>
              <a:gd name="connsiteY58" fmla="*/ 56512 h 607851"/>
              <a:gd name="connsiteX59" fmla="*/ 289715 w 581582"/>
              <a:gd name="connsiteY59" fmla="*/ 78328 h 607851"/>
              <a:gd name="connsiteX60" fmla="*/ 215110 w 581582"/>
              <a:gd name="connsiteY60" fmla="*/ 56884 h 607851"/>
              <a:gd name="connsiteX61" fmla="*/ 280762 w 581582"/>
              <a:gd name="connsiteY61" fmla="*/ 2233 h 607851"/>
              <a:gd name="connsiteX62" fmla="*/ 289715 w 581582"/>
              <a:gd name="connsiteY62" fmla="*/ 0 h 6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81582" h="607851">
                <a:moveTo>
                  <a:pt x="383408" y="547800"/>
                </a:moveTo>
                <a:lnTo>
                  <a:pt x="376022" y="591609"/>
                </a:lnTo>
                <a:cubicBezTo>
                  <a:pt x="374456" y="600997"/>
                  <a:pt x="366398" y="607851"/>
                  <a:pt x="356849" y="607851"/>
                </a:cubicBezTo>
                <a:lnTo>
                  <a:pt x="223977" y="607851"/>
                </a:lnTo>
                <a:cubicBezTo>
                  <a:pt x="214503" y="607851"/>
                  <a:pt x="206445" y="601071"/>
                  <a:pt x="204804" y="591833"/>
                </a:cubicBezTo>
                <a:lnTo>
                  <a:pt x="197045" y="547949"/>
                </a:lnTo>
                <a:cubicBezTo>
                  <a:pt x="224798" y="551525"/>
                  <a:pt x="256580" y="553463"/>
                  <a:pt x="289704" y="553463"/>
                </a:cubicBezTo>
                <a:cubicBezTo>
                  <a:pt x="323277" y="553463"/>
                  <a:pt x="355357" y="551525"/>
                  <a:pt x="383408" y="547800"/>
                </a:cubicBezTo>
                <a:close/>
                <a:moveTo>
                  <a:pt x="83920" y="414360"/>
                </a:moveTo>
                <a:cubicBezTo>
                  <a:pt x="82801" y="436336"/>
                  <a:pt x="82204" y="458611"/>
                  <a:pt x="82204" y="481034"/>
                </a:cubicBezTo>
                <a:cubicBezTo>
                  <a:pt x="82204" y="490867"/>
                  <a:pt x="85710" y="500403"/>
                  <a:pt x="92200" y="508597"/>
                </a:cubicBezTo>
                <a:cubicBezTo>
                  <a:pt x="97048" y="514557"/>
                  <a:pt x="103239" y="519772"/>
                  <a:pt x="111370" y="524390"/>
                </a:cubicBezTo>
                <a:cubicBezTo>
                  <a:pt x="117114" y="527668"/>
                  <a:pt x="123678" y="530648"/>
                  <a:pt x="131137" y="533330"/>
                </a:cubicBezTo>
                <a:lnTo>
                  <a:pt x="23426" y="586594"/>
                </a:lnTo>
                <a:cubicBezTo>
                  <a:pt x="21039" y="587712"/>
                  <a:pt x="18577" y="588233"/>
                  <a:pt x="16190" y="588233"/>
                </a:cubicBezTo>
                <a:cubicBezTo>
                  <a:pt x="7165" y="588233"/>
                  <a:pt x="-891" y="580486"/>
                  <a:pt x="79" y="570429"/>
                </a:cubicBezTo>
                <a:cubicBezTo>
                  <a:pt x="8657" y="485951"/>
                  <a:pt x="54382" y="437379"/>
                  <a:pt x="83920" y="414360"/>
                </a:cubicBezTo>
                <a:close/>
                <a:moveTo>
                  <a:pt x="495708" y="412879"/>
                </a:moveTo>
                <a:cubicBezTo>
                  <a:pt x="525177" y="435227"/>
                  <a:pt x="572775" y="484094"/>
                  <a:pt x="581503" y="570431"/>
                </a:cubicBezTo>
                <a:cubicBezTo>
                  <a:pt x="582473" y="580487"/>
                  <a:pt x="574416" y="588234"/>
                  <a:pt x="565389" y="588234"/>
                </a:cubicBezTo>
                <a:cubicBezTo>
                  <a:pt x="563001" y="588234"/>
                  <a:pt x="560539" y="587713"/>
                  <a:pt x="558152" y="586595"/>
                </a:cubicBezTo>
                <a:lnTo>
                  <a:pt x="449528" y="532961"/>
                </a:lnTo>
                <a:cubicBezTo>
                  <a:pt x="456541" y="530354"/>
                  <a:pt x="462733" y="527523"/>
                  <a:pt x="468105" y="524394"/>
                </a:cubicBezTo>
                <a:cubicBezTo>
                  <a:pt x="476236" y="519776"/>
                  <a:pt x="482503" y="514561"/>
                  <a:pt x="487278" y="508602"/>
                </a:cubicBezTo>
                <a:cubicBezTo>
                  <a:pt x="493843" y="500408"/>
                  <a:pt x="497275" y="490873"/>
                  <a:pt x="497275" y="481040"/>
                </a:cubicBezTo>
                <a:cubicBezTo>
                  <a:pt x="497275" y="457873"/>
                  <a:pt x="496753" y="435078"/>
                  <a:pt x="495708" y="412879"/>
                </a:cubicBezTo>
                <a:close/>
                <a:moveTo>
                  <a:pt x="289698" y="176890"/>
                </a:moveTo>
                <a:cubicBezTo>
                  <a:pt x="245389" y="176890"/>
                  <a:pt x="209509" y="226356"/>
                  <a:pt x="209509" y="287294"/>
                </a:cubicBezTo>
                <a:cubicBezTo>
                  <a:pt x="209509" y="348306"/>
                  <a:pt x="245389" y="397771"/>
                  <a:pt x="289698" y="397771"/>
                </a:cubicBezTo>
                <a:cubicBezTo>
                  <a:pt x="334007" y="397771"/>
                  <a:pt x="369961" y="348306"/>
                  <a:pt x="369961" y="287294"/>
                </a:cubicBezTo>
                <a:cubicBezTo>
                  <a:pt x="369961" y="226356"/>
                  <a:pt x="334007" y="176890"/>
                  <a:pt x="289698" y="176890"/>
                </a:cubicBezTo>
                <a:close/>
                <a:moveTo>
                  <a:pt x="381374" y="78257"/>
                </a:moveTo>
                <a:cubicBezTo>
                  <a:pt x="434485" y="156180"/>
                  <a:pt x="457087" y="267999"/>
                  <a:pt x="465591" y="369761"/>
                </a:cubicBezTo>
                <a:cubicBezTo>
                  <a:pt x="465964" y="374901"/>
                  <a:pt x="466412" y="379967"/>
                  <a:pt x="466710" y="385032"/>
                </a:cubicBezTo>
                <a:cubicBezTo>
                  <a:pt x="467083" y="390247"/>
                  <a:pt x="467456" y="395387"/>
                  <a:pt x="467754" y="400528"/>
                </a:cubicBezTo>
                <a:cubicBezTo>
                  <a:pt x="469395" y="428911"/>
                  <a:pt x="469992" y="456102"/>
                  <a:pt x="469992" y="481058"/>
                </a:cubicBezTo>
                <a:cubicBezTo>
                  <a:pt x="469992" y="493573"/>
                  <a:pt x="454402" y="503556"/>
                  <a:pt x="429711" y="510857"/>
                </a:cubicBezTo>
                <a:cubicBezTo>
                  <a:pt x="425534" y="512123"/>
                  <a:pt x="421133" y="513240"/>
                  <a:pt x="416508" y="514358"/>
                </a:cubicBezTo>
                <a:cubicBezTo>
                  <a:pt x="415165" y="514656"/>
                  <a:pt x="413823" y="514954"/>
                  <a:pt x="412480" y="515252"/>
                </a:cubicBezTo>
                <a:cubicBezTo>
                  <a:pt x="409422" y="515922"/>
                  <a:pt x="406289" y="516518"/>
                  <a:pt x="403081" y="517114"/>
                </a:cubicBezTo>
                <a:cubicBezTo>
                  <a:pt x="402186" y="517338"/>
                  <a:pt x="401216" y="517487"/>
                  <a:pt x="400246" y="517636"/>
                </a:cubicBezTo>
                <a:cubicBezTo>
                  <a:pt x="396293" y="518381"/>
                  <a:pt x="392265" y="519051"/>
                  <a:pt x="388088" y="519647"/>
                </a:cubicBezTo>
                <a:cubicBezTo>
                  <a:pt x="358623" y="524042"/>
                  <a:pt x="324160" y="526277"/>
                  <a:pt x="289698" y="526277"/>
                </a:cubicBezTo>
                <a:cubicBezTo>
                  <a:pt x="255533" y="526277"/>
                  <a:pt x="221295" y="524117"/>
                  <a:pt x="192054" y="519796"/>
                </a:cubicBezTo>
                <a:cubicBezTo>
                  <a:pt x="187876" y="519126"/>
                  <a:pt x="183774" y="518455"/>
                  <a:pt x="179820" y="517785"/>
                </a:cubicBezTo>
                <a:cubicBezTo>
                  <a:pt x="179298" y="517710"/>
                  <a:pt x="178776" y="517561"/>
                  <a:pt x="178254" y="517487"/>
                </a:cubicBezTo>
                <a:cubicBezTo>
                  <a:pt x="174599" y="516816"/>
                  <a:pt x="171018" y="516146"/>
                  <a:pt x="167512" y="515401"/>
                </a:cubicBezTo>
                <a:cubicBezTo>
                  <a:pt x="166617" y="515177"/>
                  <a:pt x="165722" y="514954"/>
                  <a:pt x="164827" y="514730"/>
                </a:cubicBezTo>
                <a:cubicBezTo>
                  <a:pt x="160202" y="513687"/>
                  <a:pt x="155801" y="512570"/>
                  <a:pt x="151624" y="511378"/>
                </a:cubicBezTo>
                <a:cubicBezTo>
                  <a:pt x="125814" y="504003"/>
                  <a:pt x="109403" y="493946"/>
                  <a:pt x="109403" y="481058"/>
                </a:cubicBezTo>
                <a:cubicBezTo>
                  <a:pt x="109403" y="455878"/>
                  <a:pt x="110149" y="428240"/>
                  <a:pt x="112014" y="399410"/>
                </a:cubicBezTo>
                <a:cubicBezTo>
                  <a:pt x="112312" y="394270"/>
                  <a:pt x="112685" y="389204"/>
                  <a:pt x="113058" y="383990"/>
                </a:cubicBezTo>
                <a:cubicBezTo>
                  <a:pt x="113506" y="378924"/>
                  <a:pt x="113879" y="373858"/>
                  <a:pt x="114326" y="368792"/>
                </a:cubicBezTo>
                <a:cubicBezTo>
                  <a:pt x="123427" y="267776"/>
                  <a:pt x="146849" y="156404"/>
                  <a:pt x="198842" y="78779"/>
                </a:cubicBezTo>
                <a:cubicBezTo>
                  <a:pt x="224726" y="96136"/>
                  <a:pt x="256429" y="105523"/>
                  <a:pt x="289698" y="105523"/>
                </a:cubicBezTo>
                <a:cubicBezTo>
                  <a:pt x="323340" y="105523"/>
                  <a:pt x="355341" y="95913"/>
                  <a:pt x="381374" y="78257"/>
                </a:cubicBezTo>
                <a:close/>
                <a:moveTo>
                  <a:pt x="289715" y="0"/>
                </a:moveTo>
                <a:cubicBezTo>
                  <a:pt x="292848" y="0"/>
                  <a:pt x="295907" y="744"/>
                  <a:pt x="298667" y="2159"/>
                </a:cubicBezTo>
                <a:cubicBezTo>
                  <a:pt x="324332" y="15561"/>
                  <a:pt x="346265" y="34175"/>
                  <a:pt x="364991" y="56512"/>
                </a:cubicBezTo>
                <a:cubicBezTo>
                  <a:pt x="344326" y="70138"/>
                  <a:pt x="318139" y="78328"/>
                  <a:pt x="289715" y="78328"/>
                </a:cubicBezTo>
                <a:cubicBezTo>
                  <a:pt x="261589" y="78328"/>
                  <a:pt x="235626" y="70286"/>
                  <a:pt x="215110" y="56884"/>
                </a:cubicBezTo>
                <a:cubicBezTo>
                  <a:pt x="233687" y="34250"/>
                  <a:pt x="255471" y="15487"/>
                  <a:pt x="280762" y="2233"/>
                </a:cubicBezTo>
                <a:cubicBezTo>
                  <a:pt x="283597" y="744"/>
                  <a:pt x="286656" y="0"/>
                  <a:pt x="28971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endParaRPr sz="13800" spc="300">
              <a:gradFill>
                <a:gsLst>
                  <a:gs pos="0">
                    <a:srgbClr val="E5E7BE"/>
                  </a:gs>
                  <a:gs pos="33000">
                    <a:srgbClr val="37E6EB"/>
                  </a:gs>
                  <a:gs pos="62000">
                    <a:srgbClr val="0AA5F9"/>
                  </a:gs>
                  <a:gs pos="100000">
                    <a:srgbClr val="FD2C5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5309870" y="2999105"/>
            <a:ext cx="1572260" cy="1310640"/>
            <a:chOff x="5829656" y="3192240"/>
            <a:chExt cx="533102" cy="536238"/>
          </a:xfrm>
          <a:gradFill>
            <a:gsLst>
              <a:gs pos="0">
                <a:srgbClr val="F41262"/>
              </a:gs>
              <a:gs pos="100000">
                <a:srgbClr val="4001C1"/>
              </a:gs>
            </a:gsLst>
            <a:lin ang="5400000" scaled="1"/>
          </a:gradFill>
        </p:grpSpPr>
        <p:sp>
          <p:nvSpPr>
            <p:cNvPr id="4" name="Freeform 257"/>
            <p:cNvSpPr/>
            <p:nvPr/>
          </p:nvSpPr>
          <p:spPr>
            <a:xfrm>
              <a:off x="5945683" y="3308268"/>
              <a:ext cx="301046" cy="30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9" y="0"/>
                  </a:moveTo>
                  <a:cubicBezTo>
                    <a:pt x="4800" y="0"/>
                    <a:pt x="0" y="4909"/>
                    <a:pt x="0" y="10800"/>
                  </a:cubicBezTo>
                  <a:cubicBezTo>
                    <a:pt x="0" y="16691"/>
                    <a:pt x="4800" y="21600"/>
                    <a:pt x="10729" y="21600"/>
                  </a:cubicBezTo>
                  <a:cubicBezTo>
                    <a:pt x="16800" y="21600"/>
                    <a:pt x="21600" y="16691"/>
                    <a:pt x="21600" y="10800"/>
                  </a:cubicBezTo>
                  <a:cubicBezTo>
                    <a:pt x="21600" y="4909"/>
                    <a:pt x="16800" y="0"/>
                    <a:pt x="10729" y="0"/>
                  </a:cubicBezTo>
                  <a:close/>
                  <a:moveTo>
                    <a:pt x="20188" y="14026"/>
                  </a:moveTo>
                  <a:cubicBezTo>
                    <a:pt x="20047" y="14026"/>
                    <a:pt x="20047" y="14026"/>
                    <a:pt x="20047" y="14026"/>
                  </a:cubicBezTo>
                  <a:cubicBezTo>
                    <a:pt x="20047" y="14166"/>
                    <a:pt x="20047" y="14166"/>
                    <a:pt x="20047" y="14166"/>
                  </a:cubicBezTo>
                  <a:cubicBezTo>
                    <a:pt x="19906" y="14868"/>
                    <a:pt x="19482" y="15569"/>
                    <a:pt x="19059" y="16130"/>
                  </a:cubicBezTo>
                  <a:cubicBezTo>
                    <a:pt x="19059" y="16130"/>
                    <a:pt x="18918" y="16270"/>
                    <a:pt x="18918" y="16270"/>
                  </a:cubicBezTo>
                  <a:cubicBezTo>
                    <a:pt x="18635" y="16270"/>
                    <a:pt x="18635" y="16410"/>
                    <a:pt x="18494" y="16410"/>
                  </a:cubicBezTo>
                  <a:cubicBezTo>
                    <a:pt x="18353" y="16410"/>
                    <a:pt x="18353" y="16410"/>
                    <a:pt x="18212" y="16410"/>
                  </a:cubicBezTo>
                  <a:cubicBezTo>
                    <a:pt x="18212" y="16130"/>
                    <a:pt x="18353" y="16130"/>
                    <a:pt x="18353" y="15990"/>
                  </a:cubicBezTo>
                  <a:cubicBezTo>
                    <a:pt x="18353" y="15849"/>
                    <a:pt x="18212" y="15709"/>
                    <a:pt x="18212" y="15709"/>
                  </a:cubicBezTo>
                  <a:cubicBezTo>
                    <a:pt x="18353" y="15569"/>
                    <a:pt x="18212" y="15288"/>
                    <a:pt x="18212" y="15148"/>
                  </a:cubicBezTo>
                  <a:cubicBezTo>
                    <a:pt x="18212" y="15008"/>
                    <a:pt x="18353" y="15148"/>
                    <a:pt x="18494" y="15008"/>
                  </a:cubicBezTo>
                  <a:cubicBezTo>
                    <a:pt x="18494" y="15008"/>
                    <a:pt x="18494" y="14727"/>
                    <a:pt x="18635" y="14727"/>
                  </a:cubicBezTo>
                  <a:cubicBezTo>
                    <a:pt x="18635" y="14587"/>
                    <a:pt x="18635" y="14727"/>
                    <a:pt x="18776" y="14727"/>
                  </a:cubicBezTo>
                  <a:cubicBezTo>
                    <a:pt x="18776" y="14727"/>
                    <a:pt x="18776" y="14447"/>
                    <a:pt x="18776" y="14447"/>
                  </a:cubicBezTo>
                  <a:cubicBezTo>
                    <a:pt x="18918" y="14447"/>
                    <a:pt x="18918" y="14447"/>
                    <a:pt x="19059" y="14447"/>
                  </a:cubicBezTo>
                  <a:cubicBezTo>
                    <a:pt x="19200" y="14447"/>
                    <a:pt x="19200" y="14306"/>
                    <a:pt x="19200" y="14166"/>
                  </a:cubicBezTo>
                  <a:cubicBezTo>
                    <a:pt x="19341" y="14026"/>
                    <a:pt x="19341" y="14026"/>
                    <a:pt x="19482" y="14026"/>
                  </a:cubicBezTo>
                  <a:cubicBezTo>
                    <a:pt x="19624" y="14026"/>
                    <a:pt x="19482" y="13886"/>
                    <a:pt x="19624" y="13886"/>
                  </a:cubicBezTo>
                  <a:cubicBezTo>
                    <a:pt x="19765" y="13886"/>
                    <a:pt x="20047" y="13745"/>
                    <a:pt x="20188" y="13886"/>
                  </a:cubicBezTo>
                  <a:cubicBezTo>
                    <a:pt x="20188" y="13886"/>
                    <a:pt x="20188" y="14026"/>
                    <a:pt x="20188" y="14026"/>
                  </a:cubicBezTo>
                  <a:close/>
                  <a:moveTo>
                    <a:pt x="3106" y="4488"/>
                  </a:moveTo>
                  <a:cubicBezTo>
                    <a:pt x="3247" y="4629"/>
                    <a:pt x="3247" y="4629"/>
                    <a:pt x="3247" y="4629"/>
                  </a:cubicBezTo>
                  <a:cubicBezTo>
                    <a:pt x="3388" y="4629"/>
                    <a:pt x="3388" y="4488"/>
                    <a:pt x="3529" y="4488"/>
                  </a:cubicBezTo>
                  <a:cubicBezTo>
                    <a:pt x="3529" y="4488"/>
                    <a:pt x="3529" y="4629"/>
                    <a:pt x="3671" y="4629"/>
                  </a:cubicBezTo>
                  <a:cubicBezTo>
                    <a:pt x="3671" y="4629"/>
                    <a:pt x="3812" y="4208"/>
                    <a:pt x="3671" y="4208"/>
                  </a:cubicBezTo>
                  <a:cubicBezTo>
                    <a:pt x="3671" y="4068"/>
                    <a:pt x="3671" y="4068"/>
                    <a:pt x="3671" y="4068"/>
                  </a:cubicBezTo>
                  <a:cubicBezTo>
                    <a:pt x="3812" y="3927"/>
                    <a:pt x="3812" y="4068"/>
                    <a:pt x="3953" y="4068"/>
                  </a:cubicBezTo>
                  <a:cubicBezTo>
                    <a:pt x="3953" y="4208"/>
                    <a:pt x="4094" y="4348"/>
                    <a:pt x="4235" y="4488"/>
                  </a:cubicBezTo>
                  <a:cubicBezTo>
                    <a:pt x="4235" y="4629"/>
                    <a:pt x="4094" y="4629"/>
                    <a:pt x="4094" y="4629"/>
                  </a:cubicBezTo>
                  <a:cubicBezTo>
                    <a:pt x="4235" y="4629"/>
                    <a:pt x="4235" y="4488"/>
                    <a:pt x="4376" y="4348"/>
                  </a:cubicBezTo>
                  <a:cubicBezTo>
                    <a:pt x="4376" y="4348"/>
                    <a:pt x="4235" y="4348"/>
                    <a:pt x="4094" y="4348"/>
                  </a:cubicBezTo>
                  <a:cubicBezTo>
                    <a:pt x="3953" y="4208"/>
                    <a:pt x="4094" y="3787"/>
                    <a:pt x="4376" y="3647"/>
                  </a:cubicBezTo>
                  <a:cubicBezTo>
                    <a:pt x="4376" y="3647"/>
                    <a:pt x="4518" y="3787"/>
                    <a:pt x="4518" y="3927"/>
                  </a:cubicBezTo>
                  <a:cubicBezTo>
                    <a:pt x="4518" y="3787"/>
                    <a:pt x="4800" y="3647"/>
                    <a:pt x="4800" y="3927"/>
                  </a:cubicBezTo>
                  <a:cubicBezTo>
                    <a:pt x="4941" y="3927"/>
                    <a:pt x="4941" y="3787"/>
                    <a:pt x="5082" y="3927"/>
                  </a:cubicBezTo>
                  <a:cubicBezTo>
                    <a:pt x="5082" y="3927"/>
                    <a:pt x="5224" y="3927"/>
                    <a:pt x="5224" y="4068"/>
                  </a:cubicBezTo>
                  <a:cubicBezTo>
                    <a:pt x="5224" y="4068"/>
                    <a:pt x="5365" y="4068"/>
                    <a:pt x="5506" y="4068"/>
                  </a:cubicBezTo>
                  <a:cubicBezTo>
                    <a:pt x="5506" y="4208"/>
                    <a:pt x="5647" y="4208"/>
                    <a:pt x="5647" y="4348"/>
                  </a:cubicBezTo>
                  <a:cubicBezTo>
                    <a:pt x="5647" y="4348"/>
                    <a:pt x="5506" y="4348"/>
                    <a:pt x="5506" y="4488"/>
                  </a:cubicBezTo>
                  <a:cubicBezTo>
                    <a:pt x="5647" y="4488"/>
                    <a:pt x="5647" y="4629"/>
                    <a:pt x="5788" y="4629"/>
                  </a:cubicBezTo>
                  <a:cubicBezTo>
                    <a:pt x="5788" y="4629"/>
                    <a:pt x="5788" y="4769"/>
                    <a:pt x="5929" y="4769"/>
                  </a:cubicBezTo>
                  <a:cubicBezTo>
                    <a:pt x="5929" y="4769"/>
                    <a:pt x="5929" y="4769"/>
                    <a:pt x="5929" y="4909"/>
                  </a:cubicBezTo>
                  <a:cubicBezTo>
                    <a:pt x="5788" y="4909"/>
                    <a:pt x="5788" y="5049"/>
                    <a:pt x="5788" y="5049"/>
                  </a:cubicBezTo>
                  <a:cubicBezTo>
                    <a:pt x="5647" y="5049"/>
                    <a:pt x="5647" y="4909"/>
                    <a:pt x="5506" y="4909"/>
                  </a:cubicBezTo>
                  <a:cubicBezTo>
                    <a:pt x="5506" y="5049"/>
                    <a:pt x="5647" y="5049"/>
                    <a:pt x="5647" y="5190"/>
                  </a:cubicBezTo>
                  <a:cubicBezTo>
                    <a:pt x="5647" y="5470"/>
                    <a:pt x="5506" y="5330"/>
                    <a:pt x="5647" y="5610"/>
                  </a:cubicBezTo>
                  <a:cubicBezTo>
                    <a:pt x="5365" y="5610"/>
                    <a:pt x="5224" y="5330"/>
                    <a:pt x="5082" y="5190"/>
                  </a:cubicBezTo>
                  <a:cubicBezTo>
                    <a:pt x="4941" y="5190"/>
                    <a:pt x="4800" y="5190"/>
                    <a:pt x="4659" y="5190"/>
                  </a:cubicBezTo>
                  <a:cubicBezTo>
                    <a:pt x="4800" y="4909"/>
                    <a:pt x="5082" y="4909"/>
                    <a:pt x="5082" y="4629"/>
                  </a:cubicBezTo>
                  <a:cubicBezTo>
                    <a:pt x="5082" y="4488"/>
                    <a:pt x="4941" y="4629"/>
                    <a:pt x="4941" y="4348"/>
                  </a:cubicBezTo>
                  <a:cubicBezTo>
                    <a:pt x="4941" y="4488"/>
                    <a:pt x="4800" y="4348"/>
                    <a:pt x="4659" y="4348"/>
                  </a:cubicBezTo>
                  <a:cubicBezTo>
                    <a:pt x="4659" y="4348"/>
                    <a:pt x="4518" y="4348"/>
                    <a:pt x="4376" y="4348"/>
                  </a:cubicBezTo>
                  <a:cubicBezTo>
                    <a:pt x="4518" y="4348"/>
                    <a:pt x="4518" y="4348"/>
                    <a:pt x="4659" y="4488"/>
                  </a:cubicBezTo>
                  <a:cubicBezTo>
                    <a:pt x="4518" y="4488"/>
                    <a:pt x="4518" y="4629"/>
                    <a:pt x="4518" y="4769"/>
                  </a:cubicBezTo>
                  <a:cubicBezTo>
                    <a:pt x="4376" y="4909"/>
                    <a:pt x="4235" y="4909"/>
                    <a:pt x="4094" y="5049"/>
                  </a:cubicBezTo>
                  <a:cubicBezTo>
                    <a:pt x="4094" y="5049"/>
                    <a:pt x="4094" y="5049"/>
                    <a:pt x="4094" y="5190"/>
                  </a:cubicBezTo>
                  <a:cubicBezTo>
                    <a:pt x="3953" y="5190"/>
                    <a:pt x="3812" y="5330"/>
                    <a:pt x="3812" y="5470"/>
                  </a:cubicBezTo>
                  <a:cubicBezTo>
                    <a:pt x="3671" y="5470"/>
                    <a:pt x="3671" y="5610"/>
                    <a:pt x="3529" y="5751"/>
                  </a:cubicBezTo>
                  <a:cubicBezTo>
                    <a:pt x="3529" y="5751"/>
                    <a:pt x="3529" y="5891"/>
                    <a:pt x="3529" y="5891"/>
                  </a:cubicBezTo>
                  <a:cubicBezTo>
                    <a:pt x="3388" y="6031"/>
                    <a:pt x="3671" y="5891"/>
                    <a:pt x="3529" y="6031"/>
                  </a:cubicBezTo>
                  <a:cubicBezTo>
                    <a:pt x="3671" y="6171"/>
                    <a:pt x="3812" y="6312"/>
                    <a:pt x="3953" y="6312"/>
                  </a:cubicBezTo>
                  <a:cubicBezTo>
                    <a:pt x="3953" y="6312"/>
                    <a:pt x="4094" y="6312"/>
                    <a:pt x="4094" y="6452"/>
                  </a:cubicBezTo>
                  <a:cubicBezTo>
                    <a:pt x="4094" y="6452"/>
                    <a:pt x="4094" y="6312"/>
                    <a:pt x="4235" y="6312"/>
                  </a:cubicBezTo>
                  <a:cubicBezTo>
                    <a:pt x="4235" y="6592"/>
                    <a:pt x="4235" y="6732"/>
                    <a:pt x="4376" y="6873"/>
                  </a:cubicBezTo>
                  <a:cubicBezTo>
                    <a:pt x="4376" y="6732"/>
                    <a:pt x="4376" y="6452"/>
                    <a:pt x="4518" y="6312"/>
                  </a:cubicBezTo>
                  <a:cubicBezTo>
                    <a:pt x="4518" y="6312"/>
                    <a:pt x="4376" y="6452"/>
                    <a:pt x="4376" y="6312"/>
                  </a:cubicBezTo>
                  <a:cubicBezTo>
                    <a:pt x="4376" y="6171"/>
                    <a:pt x="4518" y="6312"/>
                    <a:pt x="4518" y="6312"/>
                  </a:cubicBezTo>
                  <a:cubicBezTo>
                    <a:pt x="4518" y="6031"/>
                    <a:pt x="4659" y="5751"/>
                    <a:pt x="4659" y="5470"/>
                  </a:cubicBezTo>
                  <a:cubicBezTo>
                    <a:pt x="4659" y="5470"/>
                    <a:pt x="4659" y="5330"/>
                    <a:pt x="4800" y="5330"/>
                  </a:cubicBezTo>
                  <a:cubicBezTo>
                    <a:pt x="4800" y="5330"/>
                    <a:pt x="4800" y="5470"/>
                    <a:pt x="4941" y="5470"/>
                  </a:cubicBezTo>
                  <a:cubicBezTo>
                    <a:pt x="5082" y="5470"/>
                    <a:pt x="5082" y="5610"/>
                    <a:pt x="5224" y="5470"/>
                  </a:cubicBezTo>
                  <a:cubicBezTo>
                    <a:pt x="5224" y="5610"/>
                    <a:pt x="5224" y="5751"/>
                    <a:pt x="5224" y="5891"/>
                  </a:cubicBezTo>
                  <a:cubicBezTo>
                    <a:pt x="5224" y="6031"/>
                    <a:pt x="5365" y="5891"/>
                    <a:pt x="5506" y="5891"/>
                  </a:cubicBezTo>
                  <a:cubicBezTo>
                    <a:pt x="5506" y="5891"/>
                    <a:pt x="5506" y="5751"/>
                    <a:pt x="5506" y="5751"/>
                  </a:cubicBezTo>
                  <a:cubicBezTo>
                    <a:pt x="5647" y="5751"/>
                    <a:pt x="5647" y="6031"/>
                    <a:pt x="5788" y="6171"/>
                  </a:cubicBezTo>
                  <a:cubicBezTo>
                    <a:pt x="5788" y="6171"/>
                    <a:pt x="5788" y="6312"/>
                    <a:pt x="5788" y="6312"/>
                  </a:cubicBezTo>
                  <a:cubicBezTo>
                    <a:pt x="5788" y="6452"/>
                    <a:pt x="5929" y="6452"/>
                    <a:pt x="5929" y="6592"/>
                  </a:cubicBezTo>
                  <a:cubicBezTo>
                    <a:pt x="5929" y="6592"/>
                    <a:pt x="5929" y="6592"/>
                    <a:pt x="6071" y="6592"/>
                  </a:cubicBezTo>
                  <a:cubicBezTo>
                    <a:pt x="6071" y="6873"/>
                    <a:pt x="6071" y="6873"/>
                    <a:pt x="6071" y="7153"/>
                  </a:cubicBezTo>
                  <a:cubicBezTo>
                    <a:pt x="6071" y="7294"/>
                    <a:pt x="6071" y="7294"/>
                    <a:pt x="6212" y="7434"/>
                  </a:cubicBezTo>
                  <a:cubicBezTo>
                    <a:pt x="6212" y="7434"/>
                    <a:pt x="6212" y="7574"/>
                    <a:pt x="6212" y="7574"/>
                  </a:cubicBezTo>
                  <a:cubicBezTo>
                    <a:pt x="6212" y="7714"/>
                    <a:pt x="6071" y="7574"/>
                    <a:pt x="6071" y="7574"/>
                  </a:cubicBezTo>
                  <a:cubicBezTo>
                    <a:pt x="5929" y="7574"/>
                    <a:pt x="5929" y="7574"/>
                    <a:pt x="5929" y="7434"/>
                  </a:cubicBezTo>
                  <a:cubicBezTo>
                    <a:pt x="5929" y="7434"/>
                    <a:pt x="5788" y="7574"/>
                    <a:pt x="5788" y="7574"/>
                  </a:cubicBezTo>
                  <a:cubicBezTo>
                    <a:pt x="5788" y="7294"/>
                    <a:pt x="5929" y="7153"/>
                    <a:pt x="6071" y="7013"/>
                  </a:cubicBezTo>
                  <a:cubicBezTo>
                    <a:pt x="5929" y="6873"/>
                    <a:pt x="5647" y="7153"/>
                    <a:pt x="5506" y="7153"/>
                  </a:cubicBezTo>
                  <a:cubicBezTo>
                    <a:pt x="5506" y="7153"/>
                    <a:pt x="5647" y="7153"/>
                    <a:pt x="5647" y="7294"/>
                  </a:cubicBezTo>
                  <a:cubicBezTo>
                    <a:pt x="5506" y="7294"/>
                    <a:pt x="5365" y="7294"/>
                    <a:pt x="5365" y="7434"/>
                  </a:cubicBezTo>
                  <a:cubicBezTo>
                    <a:pt x="5365" y="7574"/>
                    <a:pt x="5506" y="7574"/>
                    <a:pt x="5647" y="7574"/>
                  </a:cubicBezTo>
                  <a:cubicBezTo>
                    <a:pt x="5506" y="7714"/>
                    <a:pt x="5365" y="7855"/>
                    <a:pt x="5224" y="7855"/>
                  </a:cubicBezTo>
                  <a:cubicBezTo>
                    <a:pt x="5224" y="7855"/>
                    <a:pt x="5365" y="7855"/>
                    <a:pt x="5365" y="7714"/>
                  </a:cubicBezTo>
                  <a:cubicBezTo>
                    <a:pt x="5224" y="7714"/>
                    <a:pt x="4941" y="7855"/>
                    <a:pt x="4800" y="7995"/>
                  </a:cubicBezTo>
                  <a:cubicBezTo>
                    <a:pt x="4800" y="8135"/>
                    <a:pt x="4941" y="7995"/>
                    <a:pt x="4941" y="8135"/>
                  </a:cubicBezTo>
                  <a:cubicBezTo>
                    <a:pt x="4800" y="8275"/>
                    <a:pt x="4659" y="8275"/>
                    <a:pt x="4659" y="8275"/>
                  </a:cubicBezTo>
                  <a:cubicBezTo>
                    <a:pt x="4659" y="8556"/>
                    <a:pt x="4518" y="8556"/>
                    <a:pt x="4518" y="8696"/>
                  </a:cubicBezTo>
                  <a:cubicBezTo>
                    <a:pt x="4518" y="8836"/>
                    <a:pt x="4376" y="8836"/>
                    <a:pt x="4376" y="8836"/>
                  </a:cubicBezTo>
                  <a:cubicBezTo>
                    <a:pt x="4376" y="8836"/>
                    <a:pt x="4376" y="8836"/>
                    <a:pt x="4376" y="8977"/>
                  </a:cubicBezTo>
                  <a:cubicBezTo>
                    <a:pt x="4094" y="9117"/>
                    <a:pt x="3953" y="9257"/>
                    <a:pt x="3953" y="9538"/>
                  </a:cubicBezTo>
                  <a:cubicBezTo>
                    <a:pt x="3953" y="9538"/>
                    <a:pt x="3953" y="9678"/>
                    <a:pt x="4094" y="9678"/>
                  </a:cubicBezTo>
                  <a:cubicBezTo>
                    <a:pt x="3953" y="9818"/>
                    <a:pt x="3953" y="9818"/>
                    <a:pt x="4094" y="10099"/>
                  </a:cubicBezTo>
                  <a:cubicBezTo>
                    <a:pt x="3812" y="10099"/>
                    <a:pt x="3812" y="9958"/>
                    <a:pt x="3812" y="9678"/>
                  </a:cubicBezTo>
                  <a:cubicBezTo>
                    <a:pt x="3812" y="9538"/>
                    <a:pt x="3529" y="9538"/>
                    <a:pt x="3388" y="9538"/>
                  </a:cubicBezTo>
                  <a:cubicBezTo>
                    <a:pt x="3388" y="9538"/>
                    <a:pt x="3388" y="9678"/>
                    <a:pt x="3388" y="9678"/>
                  </a:cubicBezTo>
                  <a:cubicBezTo>
                    <a:pt x="3247" y="9678"/>
                    <a:pt x="3106" y="9538"/>
                    <a:pt x="2965" y="9538"/>
                  </a:cubicBezTo>
                  <a:cubicBezTo>
                    <a:pt x="2824" y="9678"/>
                    <a:pt x="2824" y="9678"/>
                    <a:pt x="2682" y="9678"/>
                  </a:cubicBezTo>
                  <a:cubicBezTo>
                    <a:pt x="2824" y="10099"/>
                    <a:pt x="2541" y="10800"/>
                    <a:pt x="2965" y="10660"/>
                  </a:cubicBezTo>
                  <a:cubicBezTo>
                    <a:pt x="3106" y="10660"/>
                    <a:pt x="2965" y="10519"/>
                    <a:pt x="3106" y="10379"/>
                  </a:cubicBezTo>
                  <a:cubicBezTo>
                    <a:pt x="3247" y="10379"/>
                    <a:pt x="3247" y="10379"/>
                    <a:pt x="3388" y="10379"/>
                  </a:cubicBezTo>
                  <a:cubicBezTo>
                    <a:pt x="3388" y="10660"/>
                    <a:pt x="3388" y="10800"/>
                    <a:pt x="3247" y="10940"/>
                  </a:cubicBezTo>
                  <a:cubicBezTo>
                    <a:pt x="3388" y="10940"/>
                    <a:pt x="3671" y="10940"/>
                    <a:pt x="3671" y="11081"/>
                  </a:cubicBezTo>
                  <a:cubicBezTo>
                    <a:pt x="3671" y="11361"/>
                    <a:pt x="3671" y="11501"/>
                    <a:pt x="3671" y="11642"/>
                  </a:cubicBezTo>
                  <a:cubicBezTo>
                    <a:pt x="3812" y="11642"/>
                    <a:pt x="3812" y="11501"/>
                    <a:pt x="3953" y="11501"/>
                  </a:cubicBezTo>
                  <a:cubicBezTo>
                    <a:pt x="4094" y="11501"/>
                    <a:pt x="4094" y="11642"/>
                    <a:pt x="4094" y="11642"/>
                  </a:cubicBezTo>
                  <a:cubicBezTo>
                    <a:pt x="4094" y="11642"/>
                    <a:pt x="4235" y="11501"/>
                    <a:pt x="4376" y="11361"/>
                  </a:cubicBezTo>
                  <a:cubicBezTo>
                    <a:pt x="4376" y="11361"/>
                    <a:pt x="4518" y="11361"/>
                    <a:pt x="4518" y="11221"/>
                  </a:cubicBezTo>
                  <a:cubicBezTo>
                    <a:pt x="4518" y="11221"/>
                    <a:pt x="4518" y="11361"/>
                    <a:pt x="4659" y="11361"/>
                  </a:cubicBezTo>
                  <a:cubicBezTo>
                    <a:pt x="4659" y="11361"/>
                    <a:pt x="4659" y="11221"/>
                    <a:pt x="4800" y="11221"/>
                  </a:cubicBezTo>
                  <a:cubicBezTo>
                    <a:pt x="4800" y="11501"/>
                    <a:pt x="4941" y="11501"/>
                    <a:pt x="5082" y="11642"/>
                  </a:cubicBezTo>
                  <a:cubicBezTo>
                    <a:pt x="5082" y="11642"/>
                    <a:pt x="5082" y="11501"/>
                    <a:pt x="5082" y="11501"/>
                  </a:cubicBezTo>
                  <a:cubicBezTo>
                    <a:pt x="5224" y="11642"/>
                    <a:pt x="5365" y="11642"/>
                    <a:pt x="5647" y="11782"/>
                  </a:cubicBezTo>
                  <a:cubicBezTo>
                    <a:pt x="5647" y="11922"/>
                    <a:pt x="5647" y="12062"/>
                    <a:pt x="5788" y="12062"/>
                  </a:cubicBezTo>
                  <a:cubicBezTo>
                    <a:pt x="6071" y="11922"/>
                    <a:pt x="6212" y="12343"/>
                    <a:pt x="6212" y="12623"/>
                  </a:cubicBezTo>
                  <a:cubicBezTo>
                    <a:pt x="6212" y="12623"/>
                    <a:pt x="6353" y="12623"/>
                    <a:pt x="6353" y="12623"/>
                  </a:cubicBezTo>
                  <a:cubicBezTo>
                    <a:pt x="6353" y="12764"/>
                    <a:pt x="6635" y="12764"/>
                    <a:pt x="6635" y="12904"/>
                  </a:cubicBezTo>
                  <a:cubicBezTo>
                    <a:pt x="6776" y="12904"/>
                    <a:pt x="6776" y="12904"/>
                    <a:pt x="6918" y="12904"/>
                  </a:cubicBezTo>
                  <a:cubicBezTo>
                    <a:pt x="7059" y="12904"/>
                    <a:pt x="7200" y="12904"/>
                    <a:pt x="7200" y="13044"/>
                  </a:cubicBezTo>
                  <a:cubicBezTo>
                    <a:pt x="7341" y="13044"/>
                    <a:pt x="7341" y="13044"/>
                    <a:pt x="7341" y="13044"/>
                  </a:cubicBezTo>
                  <a:cubicBezTo>
                    <a:pt x="7341" y="13184"/>
                    <a:pt x="7482" y="13184"/>
                    <a:pt x="7482" y="13465"/>
                  </a:cubicBezTo>
                  <a:cubicBezTo>
                    <a:pt x="7482" y="13465"/>
                    <a:pt x="7341" y="13465"/>
                    <a:pt x="7341" y="13605"/>
                  </a:cubicBezTo>
                  <a:cubicBezTo>
                    <a:pt x="7341" y="13605"/>
                    <a:pt x="7341" y="13745"/>
                    <a:pt x="7341" y="13886"/>
                  </a:cubicBezTo>
                  <a:cubicBezTo>
                    <a:pt x="7200" y="14026"/>
                    <a:pt x="7200" y="14026"/>
                    <a:pt x="7200" y="14166"/>
                  </a:cubicBezTo>
                  <a:cubicBezTo>
                    <a:pt x="7200" y="14166"/>
                    <a:pt x="7059" y="14166"/>
                    <a:pt x="7059" y="14166"/>
                  </a:cubicBezTo>
                  <a:cubicBezTo>
                    <a:pt x="7059" y="14306"/>
                    <a:pt x="7059" y="14306"/>
                    <a:pt x="7059" y="14306"/>
                  </a:cubicBezTo>
                  <a:cubicBezTo>
                    <a:pt x="7059" y="14587"/>
                    <a:pt x="6918" y="14868"/>
                    <a:pt x="6918" y="15148"/>
                  </a:cubicBezTo>
                  <a:cubicBezTo>
                    <a:pt x="6776" y="15148"/>
                    <a:pt x="6776" y="15148"/>
                    <a:pt x="6635" y="15148"/>
                  </a:cubicBezTo>
                  <a:cubicBezTo>
                    <a:pt x="6635" y="15288"/>
                    <a:pt x="6494" y="15429"/>
                    <a:pt x="6494" y="15429"/>
                  </a:cubicBezTo>
                  <a:cubicBezTo>
                    <a:pt x="6494" y="15569"/>
                    <a:pt x="6494" y="15569"/>
                    <a:pt x="6494" y="15709"/>
                  </a:cubicBezTo>
                  <a:cubicBezTo>
                    <a:pt x="6353" y="15849"/>
                    <a:pt x="6212" y="15849"/>
                    <a:pt x="6353" y="16130"/>
                  </a:cubicBezTo>
                  <a:cubicBezTo>
                    <a:pt x="6212" y="16130"/>
                    <a:pt x="6212" y="16130"/>
                    <a:pt x="6212" y="16270"/>
                  </a:cubicBezTo>
                  <a:cubicBezTo>
                    <a:pt x="6071" y="16270"/>
                    <a:pt x="6071" y="16270"/>
                    <a:pt x="6071" y="16270"/>
                  </a:cubicBezTo>
                  <a:cubicBezTo>
                    <a:pt x="5929" y="16270"/>
                    <a:pt x="5929" y="16270"/>
                    <a:pt x="5788" y="16270"/>
                  </a:cubicBezTo>
                  <a:cubicBezTo>
                    <a:pt x="5788" y="16410"/>
                    <a:pt x="5929" y="16551"/>
                    <a:pt x="5929" y="16691"/>
                  </a:cubicBezTo>
                  <a:cubicBezTo>
                    <a:pt x="5788" y="16691"/>
                    <a:pt x="5647" y="16831"/>
                    <a:pt x="5506" y="16831"/>
                  </a:cubicBezTo>
                  <a:cubicBezTo>
                    <a:pt x="5506" y="16971"/>
                    <a:pt x="5506" y="17252"/>
                    <a:pt x="5224" y="17112"/>
                  </a:cubicBezTo>
                  <a:cubicBezTo>
                    <a:pt x="5506" y="17112"/>
                    <a:pt x="5365" y="17532"/>
                    <a:pt x="5224" y="17673"/>
                  </a:cubicBezTo>
                  <a:cubicBezTo>
                    <a:pt x="5224" y="17813"/>
                    <a:pt x="5365" y="17813"/>
                    <a:pt x="5365" y="17953"/>
                  </a:cubicBezTo>
                  <a:cubicBezTo>
                    <a:pt x="5365" y="17953"/>
                    <a:pt x="5365" y="18094"/>
                    <a:pt x="5224" y="18094"/>
                  </a:cubicBezTo>
                  <a:cubicBezTo>
                    <a:pt x="5224" y="18234"/>
                    <a:pt x="5082" y="18234"/>
                    <a:pt x="5082" y="18374"/>
                  </a:cubicBezTo>
                  <a:cubicBezTo>
                    <a:pt x="5082" y="18514"/>
                    <a:pt x="5224" y="18514"/>
                    <a:pt x="5224" y="18655"/>
                  </a:cubicBezTo>
                  <a:cubicBezTo>
                    <a:pt x="5224" y="18655"/>
                    <a:pt x="5365" y="18655"/>
                    <a:pt x="5365" y="18795"/>
                  </a:cubicBezTo>
                  <a:cubicBezTo>
                    <a:pt x="5365" y="18935"/>
                    <a:pt x="5224" y="18795"/>
                    <a:pt x="5082" y="18795"/>
                  </a:cubicBezTo>
                  <a:cubicBezTo>
                    <a:pt x="4941" y="18795"/>
                    <a:pt x="4941" y="18655"/>
                    <a:pt x="4800" y="18655"/>
                  </a:cubicBezTo>
                  <a:cubicBezTo>
                    <a:pt x="4800" y="18655"/>
                    <a:pt x="4800" y="18655"/>
                    <a:pt x="4800" y="18655"/>
                  </a:cubicBezTo>
                  <a:cubicBezTo>
                    <a:pt x="4800" y="18655"/>
                    <a:pt x="4800" y="18655"/>
                    <a:pt x="4800" y="18514"/>
                  </a:cubicBezTo>
                  <a:cubicBezTo>
                    <a:pt x="4659" y="18514"/>
                    <a:pt x="4659" y="18234"/>
                    <a:pt x="4659" y="18094"/>
                  </a:cubicBezTo>
                  <a:cubicBezTo>
                    <a:pt x="4659" y="17953"/>
                    <a:pt x="4659" y="17813"/>
                    <a:pt x="4518" y="17532"/>
                  </a:cubicBezTo>
                  <a:cubicBezTo>
                    <a:pt x="4659" y="17392"/>
                    <a:pt x="4518" y="17392"/>
                    <a:pt x="4659" y="17252"/>
                  </a:cubicBezTo>
                  <a:cubicBezTo>
                    <a:pt x="4659" y="17112"/>
                    <a:pt x="4518" y="17252"/>
                    <a:pt x="4518" y="17112"/>
                  </a:cubicBezTo>
                  <a:cubicBezTo>
                    <a:pt x="4518" y="16971"/>
                    <a:pt x="4659" y="16971"/>
                    <a:pt x="4659" y="16831"/>
                  </a:cubicBezTo>
                  <a:cubicBezTo>
                    <a:pt x="4659" y="16691"/>
                    <a:pt x="4518" y="16831"/>
                    <a:pt x="4518" y="16831"/>
                  </a:cubicBezTo>
                  <a:cubicBezTo>
                    <a:pt x="4659" y="16551"/>
                    <a:pt x="4518" y="16130"/>
                    <a:pt x="4659" y="15990"/>
                  </a:cubicBezTo>
                  <a:cubicBezTo>
                    <a:pt x="4800" y="15709"/>
                    <a:pt x="4659" y="15569"/>
                    <a:pt x="4659" y="15288"/>
                  </a:cubicBezTo>
                  <a:cubicBezTo>
                    <a:pt x="4659" y="15288"/>
                    <a:pt x="4659" y="15288"/>
                    <a:pt x="4659" y="15148"/>
                  </a:cubicBezTo>
                  <a:cubicBezTo>
                    <a:pt x="4659" y="15148"/>
                    <a:pt x="4659" y="15008"/>
                    <a:pt x="4659" y="15008"/>
                  </a:cubicBezTo>
                  <a:cubicBezTo>
                    <a:pt x="4659" y="14727"/>
                    <a:pt x="4659" y="14587"/>
                    <a:pt x="4518" y="14447"/>
                  </a:cubicBezTo>
                  <a:cubicBezTo>
                    <a:pt x="4376" y="14447"/>
                    <a:pt x="4235" y="14306"/>
                    <a:pt x="4094" y="14166"/>
                  </a:cubicBezTo>
                  <a:cubicBezTo>
                    <a:pt x="4094" y="14026"/>
                    <a:pt x="4235" y="14026"/>
                    <a:pt x="4235" y="13886"/>
                  </a:cubicBezTo>
                  <a:cubicBezTo>
                    <a:pt x="3953" y="13886"/>
                    <a:pt x="3812" y="13745"/>
                    <a:pt x="3953" y="13465"/>
                  </a:cubicBezTo>
                  <a:cubicBezTo>
                    <a:pt x="3953" y="13465"/>
                    <a:pt x="4094" y="13465"/>
                    <a:pt x="4094" y="13325"/>
                  </a:cubicBezTo>
                  <a:cubicBezTo>
                    <a:pt x="3953" y="13325"/>
                    <a:pt x="3953" y="13325"/>
                    <a:pt x="3812" y="13184"/>
                  </a:cubicBezTo>
                  <a:cubicBezTo>
                    <a:pt x="3953" y="13044"/>
                    <a:pt x="3812" y="12904"/>
                    <a:pt x="3812" y="12623"/>
                  </a:cubicBezTo>
                  <a:cubicBezTo>
                    <a:pt x="3812" y="12483"/>
                    <a:pt x="3953" y="12483"/>
                    <a:pt x="3953" y="12343"/>
                  </a:cubicBezTo>
                  <a:cubicBezTo>
                    <a:pt x="3953" y="12203"/>
                    <a:pt x="4094" y="12203"/>
                    <a:pt x="4094" y="12062"/>
                  </a:cubicBezTo>
                  <a:cubicBezTo>
                    <a:pt x="3953" y="12062"/>
                    <a:pt x="3953" y="11922"/>
                    <a:pt x="3953" y="11782"/>
                  </a:cubicBezTo>
                  <a:cubicBezTo>
                    <a:pt x="3812" y="11782"/>
                    <a:pt x="3812" y="11922"/>
                    <a:pt x="3812" y="11922"/>
                  </a:cubicBezTo>
                  <a:cubicBezTo>
                    <a:pt x="3671" y="11922"/>
                    <a:pt x="3671" y="11642"/>
                    <a:pt x="3388" y="11642"/>
                  </a:cubicBezTo>
                  <a:cubicBezTo>
                    <a:pt x="3388" y="11642"/>
                    <a:pt x="3388" y="11642"/>
                    <a:pt x="3388" y="11501"/>
                  </a:cubicBezTo>
                  <a:cubicBezTo>
                    <a:pt x="3388" y="11501"/>
                    <a:pt x="3247" y="11501"/>
                    <a:pt x="3247" y="11361"/>
                  </a:cubicBezTo>
                  <a:cubicBezTo>
                    <a:pt x="3106" y="11361"/>
                    <a:pt x="3106" y="11361"/>
                    <a:pt x="2965" y="11361"/>
                  </a:cubicBezTo>
                  <a:cubicBezTo>
                    <a:pt x="2965" y="11221"/>
                    <a:pt x="2965" y="11221"/>
                    <a:pt x="2824" y="11081"/>
                  </a:cubicBezTo>
                  <a:cubicBezTo>
                    <a:pt x="2541" y="11081"/>
                    <a:pt x="2400" y="10940"/>
                    <a:pt x="2118" y="10800"/>
                  </a:cubicBezTo>
                  <a:cubicBezTo>
                    <a:pt x="1976" y="10660"/>
                    <a:pt x="1976" y="10519"/>
                    <a:pt x="1976" y="10239"/>
                  </a:cubicBezTo>
                  <a:cubicBezTo>
                    <a:pt x="1976" y="10099"/>
                    <a:pt x="1835" y="10099"/>
                    <a:pt x="1694" y="9958"/>
                  </a:cubicBezTo>
                  <a:cubicBezTo>
                    <a:pt x="1694" y="9958"/>
                    <a:pt x="1694" y="9818"/>
                    <a:pt x="1694" y="9818"/>
                  </a:cubicBezTo>
                  <a:cubicBezTo>
                    <a:pt x="1694" y="10099"/>
                    <a:pt x="1694" y="10099"/>
                    <a:pt x="1694" y="10239"/>
                  </a:cubicBezTo>
                  <a:cubicBezTo>
                    <a:pt x="1553" y="10239"/>
                    <a:pt x="1553" y="10099"/>
                    <a:pt x="1553" y="10239"/>
                  </a:cubicBezTo>
                  <a:cubicBezTo>
                    <a:pt x="1412" y="9958"/>
                    <a:pt x="1412" y="9818"/>
                    <a:pt x="1271" y="9818"/>
                  </a:cubicBezTo>
                  <a:cubicBezTo>
                    <a:pt x="1271" y="9678"/>
                    <a:pt x="1271" y="9678"/>
                    <a:pt x="1271" y="9678"/>
                  </a:cubicBezTo>
                  <a:cubicBezTo>
                    <a:pt x="1271" y="9538"/>
                    <a:pt x="1271" y="9257"/>
                    <a:pt x="1129" y="9117"/>
                  </a:cubicBezTo>
                  <a:cubicBezTo>
                    <a:pt x="1129" y="9117"/>
                    <a:pt x="1129" y="9117"/>
                    <a:pt x="988" y="9117"/>
                  </a:cubicBezTo>
                  <a:cubicBezTo>
                    <a:pt x="1412" y="7294"/>
                    <a:pt x="2118" y="5751"/>
                    <a:pt x="3106" y="4488"/>
                  </a:cubicBezTo>
                  <a:close/>
                  <a:moveTo>
                    <a:pt x="4376" y="3366"/>
                  </a:moveTo>
                  <a:cubicBezTo>
                    <a:pt x="4941" y="2805"/>
                    <a:pt x="5506" y="2384"/>
                    <a:pt x="6212" y="2104"/>
                  </a:cubicBezTo>
                  <a:cubicBezTo>
                    <a:pt x="6212" y="2104"/>
                    <a:pt x="6353" y="2104"/>
                    <a:pt x="6353" y="2244"/>
                  </a:cubicBezTo>
                  <a:cubicBezTo>
                    <a:pt x="6212" y="2384"/>
                    <a:pt x="6071" y="2244"/>
                    <a:pt x="5929" y="2384"/>
                  </a:cubicBezTo>
                  <a:cubicBezTo>
                    <a:pt x="5788" y="2384"/>
                    <a:pt x="5929" y="2525"/>
                    <a:pt x="5929" y="2525"/>
                  </a:cubicBezTo>
                  <a:cubicBezTo>
                    <a:pt x="5788" y="2525"/>
                    <a:pt x="5647" y="2665"/>
                    <a:pt x="5647" y="2665"/>
                  </a:cubicBezTo>
                  <a:cubicBezTo>
                    <a:pt x="5506" y="2665"/>
                    <a:pt x="5365" y="2805"/>
                    <a:pt x="5224" y="2805"/>
                  </a:cubicBezTo>
                  <a:cubicBezTo>
                    <a:pt x="5224" y="3086"/>
                    <a:pt x="5082" y="3086"/>
                    <a:pt x="5082" y="3226"/>
                  </a:cubicBezTo>
                  <a:cubicBezTo>
                    <a:pt x="5082" y="3226"/>
                    <a:pt x="4941" y="3226"/>
                    <a:pt x="4800" y="3226"/>
                  </a:cubicBezTo>
                  <a:cubicBezTo>
                    <a:pt x="4800" y="3366"/>
                    <a:pt x="5082" y="3226"/>
                    <a:pt x="4941" y="3366"/>
                  </a:cubicBezTo>
                  <a:cubicBezTo>
                    <a:pt x="4941" y="3506"/>
                    <a:pt x="4941" y="3506"/>
                    <a:pt x="4800" y="3506"/>
                  </a:cubicBezTo>
                  <a:cubicBezTo>
                    <a:pt x="4800" y="3787"/>
                    <a:pt x="4518" y="3506"/>
                    <a:pt x="4235" y="3647"/>
                  </a:cubicBezTo>
                  <a:cubicBezTo>
                    <a:pt x="4235" y="3506"/>
                    <a:pt x="4235" y="3506"/>
                    <a:pt x="4094" y="3506"/>
                  </a:cubicBezTo>
                  <a:cubicBezTo>
                    <a:pt x="4235" y="3506"/>
                    <a:pt x="4235" y="3506"/>
                    <a:pt x="4235" y="3366"/>
                  </a:cubicBezTo>
                  <a:cubicBezTo>
                    <a:pt x="4376" y="3506"/>
                    <a:pt x="4518" y="3506"/>
                    <a:pt x="4659" y="3506"/>
                  </a:cubicBezTo>
                  <a:cubicBezTo>
                    <a:pt x="4518" y="3366"/>
                    <a:pt x="4518" y="3366"/>
                    <a:pt x="4376" y="3366"/>
                  </a:cubicBezTo>
                  <a:close/>
                  <a:moveTo>
                    <a:pt x="19624" y="6312"/>
                  </a:moveTo>
                  <a:cubicBezTo>
                    <a:pt x="19482" y="6312"/>
                    <a:pt x="19482" y="6312"/>
                    <a:pt x="19482" y="6452"/>
                  </a:cubicBezTo>
                  <a:cubicBezTo>
                    <a:pt x="19482" y="6592"/>
                    <a:pt x="19624" y="6452"/>
                    <a:pt x="19624" y="6452"/>
                  </a:cubicBezTo>
                  <a:cubicBezTo>
                    <a:pt x="19765" y="6592"/>
                    <a:pt x="19765" y="6732"/>
                    <a:pt x="19765" y="6873"/>
                  </a:cubicBezTo>
                  <a:cubicBezTo>
                    <a:pt x="19906" y="7013"/>
                    <a:pt x="19906" y="7294"/>
                    <a:pt x="19906" y="7434"/>
                  </a:cubicBezTo>
                  <a:cubicBezTo>
                    <a:pt x="19765" y="7574"/>
                    <a:pt x="19624" y="7714"/>
                    <a:pt x="19624" y="7995"/>
                  </a:cubicBezTo>
                  <a:cubicBezTo>
                    <a:pt x="19482" y="7995"/>
                    <a:pt x="19341" y="7995"/>
                    <a:pt x="19341" y="8135"/>
                  </a:cubicBezTo>
                  <a:cubicBezTo>
                    <a:pt x="19200" y="8416"/>
                    <a:pt x="19482" y="8836"/>
                    <a:pt x="19200" y="8977"/>
                  </a:cubicBezTo>
                  <a:cubicBezTo>
                    <a:pt x="19059" y="8977"/>
                    <a:pt x="19059" y="8836"/>
                    <a:pt x="19059" y="8696"/>
                  </a:cubicBezTo>
                  <a:cubicBezTo>
                    <a:pt x="19059" y="8556"/>
                    <a:pt x="18918" y="8556"/>
                    <a:pt x="18918" y="8416"/>
                  </a:cubicBezTo>
                  <a:cubicBezTo>
                    <a:pt x="18635" y="8416"/>
                    <a:pt x="18918" y="8556"/>
                    <a:pt x="18776" y="8696"/>
                  </a:cubicBezTo>
                  <a:cubicBezTo>
                    <a:pt x="18776" y="8696"/>
                    <a:pt x="18776" y="8696"/>
                    <a:pt x="18635" y="8696"/>
                  </a:cubicBezTo>
                  <a:cubicBezTo>
                    <a:pt x="18776" y="8836"/>
                    <a:pt x="18635" y="8836"/>
                    <a:pt x="18635" y="8836"/>
                  </a:cubicBezTo>
                  <a:cubicBezTo>
                    <a:pt x="18635" y="8977"/>
                    <a:pt x="18776" y="8977"/>
                    <a:pt x="18776" y="9117"/>
                  </a:cubicBezTo>
                  <a:cubicBezTo>
                    <a:pt x="18776" y="9257"/>
                    <a:pt x="18776" y="9257"/>
                    <a:pt x="18918" y="9257"/>
                  </a:cubicBezTo>
                  <a:cubicBezTo>
                    <a:pt x="18776" y="9397"/>
                    <a:pt x="18918" y="9678"/>
                    <a:pt x="18776" y="9818"/>
                  </a:cubicBezTo>
                  <a:cubicBezTo>
                    <a:pt x="18776" y="9818"/>
                    <a:pt x="18776" y="9958"/>
                    <a:pt x="18635" y="9958"/>
                  </a:cubicBezTo>
                  <a:cubicBezTo>
                    <a:pt x="18635" y="10099"/>
                    <a:pt x="18494" y="10239"/>
                    <a:pt x="18353" y="10519"/>
                  </a:cubicBezTo>
                  <a:cubicBezTo>
                    <a:pt x="18212" y="10519"/>
                    <a:pt x="18071" y="10519"/>
                    <a:pt x="18071" y="10660"/>
                  </a:cubicBezTo>
                  <a:cubicBezTo>
                    <a:pt x="18071" y="10660"/>
                    <a:pt x="18071" y="10660"/>
                    <a:pt x="18212" y="10660"/>
                  </a:cubicBezTo>
                  <a:cubicBezTo>
                    <a:pt x="18071" y="10800"/>
                    <a:pt x="18071" y="10940"/>
                    <a:pt x="18071" y="10940"/>
                  </a:cubicBezTo>
                  <a:cubicBezTo>
                    <a:pt x="18071" y="11361"/>
                    <a:pt x="17929" y="11642"/>
                    <a:pt x="17647" y="11782"/>
                  </a:cubicBezTo>
                  <a:cubicBezTo>
                    <a:pt x="17647" y="11642"/>
                    <a:pt x="17647" y="11642"/>
                    <a:pt x="17647" y="11642"/>
                  </a:cubicBezTo>
                  <a:cubicBezTo>
                    <a:pt x="17506" y="11501"/>
                    <a:pt x="17506" y="11501"/>
                    <a:pt x="17365" y="11361"/>
                  </a:cubicBezTo>
                  <a:cubicBezTo>
                    <a:pt x="17224" y="11361"/>
                    <a:pt x="17365" y="11501"/>
                    <a:pt x="17365" y="11642"/>
                  </a:cubicBezTo>
                  <a:cubicBezTo>
                    <a:pt x="17365" y="11782"/>
                    <a:pt x="17506" y="11922"/>
                    <a:pt x="17506" y="11922"/>
                  </a:cubicBezTo>
                  <a:cubicBezTo>
                    <a:pt x="17506" y="12203"/>
                    <a:pt x="17647" y="12203"/>
                    <a:pt x="17647" y="12483"/>
                  </a:cubicBezTo>
                  <a:cubicBezTo>
                    <a:pt x="17506" y="12343"/>
                    <a:pt x="17365" y="12203"/>
                    <a:pt x="17224" y="12062"/>
                  </a:cubicBezTo>
                  <a:cubicBezTo>
                    <a:pt x="17224" y="11782"/>
                    <a:pt x="17224" y="11782"/>
                    <a:pt x="17082" y="11642"/>
                  </a:cubicBezTo>
                  <a:cubicBezTo>
                    <a:pt x="17082" y="11642"/>
                    <a:pt x="17224" y="11642"/>
                    <a:pt x="17224" y="11501"/>
                  </a:cubicBezTo>
                  <a:cubicBezTo>
                    <a:pt x="17224" y="11361"/>
                    <a:pt x="17082" y="11361"/>
                    <a:pt x="17082" y="11221"/>
                  </a:cubicBezTo>
                  <a:cubicBezTo>
                    <a:pt x="17082" y="11221"/>
                    <a:pt x="17082" y="11081"/>
                    <a:pt x="17082" y="11081"/>
                  </a:cubicBezTo>
                  <a:cubicBezTo>
                    <a:pt x="16941" y="10940"/>
                    <a:pt x="16800" y="11081"/>
                    <a:pt x="16800" y="10940"/>
                  </a:cubicBezTo>
                  <a:cubicBezTo>
                    <a:pt x="16659" y="10800"/>
                    <a:pt x="16800" y="10800"/>
                    <a:pt x="16800" y="10800"/>
                  </a:cubicBezTo>
                  <a:cubicBezTo>
                    <a:pt x="16659" y="10660"/>
                    <a:pt x="16659" y="10519"/>
                    <a:pt x="16518" y="10379"/>
                  </a:cubicBezTo>
                  <a:cubicBezTo>
                    <a:pt x="16518" y="10379"/>
                    <a:pt x="16376" y="10519"/>
                    <a:pt x="16235" y="10519"/>
                  </a:cubicBezTo>
                  <a:cubicBezTo>
                    <a:pt x="16235" y="10660"/>
                    <a:pt x="16094" y="10660"/>
                    <a:pt x="16094" y="10800"/>
                  </a:cubicBezTo>
                  <a:cubicBezTo>
                    <a:pt x="15953" y="10800"/>
                    <a:pt x="16094" y="10940"/>
                    <a:pt x="15953" y="10940"/>
                  </a:cubicBezTo>
                  <a:cubicBezTo>
                    <a:pt x="15953" y="10940"/>
                    <a:pt x="15953" y="11081"/>
                    <a:pt x="15953" y="11081"/>
                  </a:cubicBezTo>
                  <a:cubicBezTo>
                    <a:pt x="15953" y="11081"/>
                    <a:pt x="15812" y="11081"/>
                    <a:pt x="15812" y="11081"/>
                  </a:cubicBezTo>
                  <a:cubicBezTo>
                    <a:pt x="15812" y="11361"/>
                    <a:pt x="15671" y="11642"/>
                    <a:pt x="15671" y="11782"/>
                  </a:cubicBezTo>
                  <a:cubicBezTo>
                    <a:pt x="15671" y="11782"/>
                    <a:pt x="15529" y="11782"/>
                    <a:pt x="15388" y="11782"/>
                  </a:cubicBezTo>
                  <a:cubicBezTo>
                    <a:pt x="15388" y="11642"/>
                    <a:pt x="15388" y="11642"/>
                    <a:pt x="15388" y="11501"/>
                  </a:cubicBezTo>
                  <a:cubicBezTo>
                    <a:pt x="15388" y="11501"/>
                    <a:pt x="15388" y="11361"/>
                    <a:pt x="15247" y="11221"/>
                  </a:cubicBezTo>
                  <a:cubicBezTo>
                    <a:pt x="15247" y="11081"/>
                    <a:pt x="15247" y="10940"/>
                    <a:pt x="15106" y="10800"/>
                  </a:cubicBezTo>
                  <a:cubicBezTo>
                    <a:pt x="15106" y="10660"/>
                    <a:pt x="15106" y="10660"/>
                    <a:pt x="15106" y="10519"/>
                  </a:cubicBezTo>
                  <a:cubicBezTo>
                    <a:pt x="14965" y="10519"/>
                    <a:pt x="14965" y="10519"/>
                    <a:pt x="14824" y="10379"/>
                  </a:cubicBezTo>
                  <a:cubicBezTo>
                    <a:pt x="14824" y="10379"/>
                    <a:pt x="14824" y="10379"/>
                    <a:pt x="14965" y="10379"/>
                  </a:cubicBezTo>
                  <a:cubicBezTo>
                    <a:pt x="14824" y="10239"/>
                    <a:pt x="14682" y="10099"/>
                    <a:pt x="14541" y="10099"/>
                  </a:cubicBezTo>
                  <a:cubicBezTo>
                    <a:pt x="14400" y="10099"/>
                    <a:pt x="14400" y="10099"/>
                    <a:pt x="14400" y="10099"/>
                  </a:cubicBezTo>
                  <a:cubicBezTo>
                    <a:pt x="14259" y="10099"/>
                    <a:pt x="14259" y="10239"/>
                    <a:pt x="14118" y="10239"/>
                  </a:cubicBezTo>
                  <a:cubicBezTo>
                    <a:pt x="14118" y="10099"/>
                    <a:pt x="13976" y="10099"/>
                    <a:pt x="13976" y="9958"/>
                  </a:cubicBezTo>
                  <a:cubicBezTo>
                    <a:pt x="13694" y="9958"/>
                    <a:pt x="13694" y="9678"/>
                    <a:pt x="13553" y="9538"/>
                  </a:cubicBezTo>
                  <a:cubicBezTo>
                    <a:pt x="13553" y="9538"/>
                    <a:pt x="13412" y="9538"/>
                    <a:pt x="13412" y="9538"/>
                  </a:cubicBezTo>
                  <a:cubicBezTo>
                    <a:pt x="13412" y="9538"/>
                    <a:pt x="13412" y="9678"/>
                    <a:pt x="13553" y="9678"/>
                  </a:cubicBezTo>
                  <a:cubicBezTo>
                    <a:pt x="13553" y="9958"/>
                    <a:pt x="13694" y="9958"/>
                    <a:pt x="13694" y="10099"/>
                  </a:cubicBezTo>
                  <a:cubicBezTo>
                    <a:pt x="13694" y="9958"/>
                    <a:pt x="13835" y="9958"/>
                    <a:pt x="13976" y="9958"/>
                  </a:cubicBezTo>
                  <a:cubicBezTo>
                    <a:pt x="13976" y="10239"/>
                    <a:pt x="14118" y="10239"/>
                    <a:pt x="14118" y="10379"/>
                  </a:cubicBezTo>
                  <a:cubicBezTo>
                    <a:pt x="14118" y="10519"/>
                    <a:pt x="14118" y="10519"/>
                    <a:pt x="14118" y="10660"/>
                  </a:cubicBezTo>
                  <a:cubicBezTo>
                    <a:pt x="13976" y="10800"/>
                    <a:pt x="13835" y="10940"/>
                    <a:pt x="13694" y="10940"/>
                  </a:cubicBezTo>
                  <a:cubicBezTo>
                    <a:pt x="13694" y="10940"/>
                    <a:pt x="13694" y="11081"/>
                    <a:pt x="13694" y="11081"/>
                  </a:cubicBezTo>
                  <a:cubicBezTo>
                    <a:pt x="13412" y="11081"/>
                    <a:pt x="13271" y="11221"/>
                    <a:pt x="12988" y="11361"/>
                  </a:cubicBezTo>
                  <a:cubicBezTo>
                    <a:pt x="12847" y="11221"/>
                    <a:pt x="12847" y="10940"/>
                    <a:pt x="12847" y="10800"/>
                  </a:cubicBezTo>
                  <a:cubicBezTo>
                    <a:pt x="12706" y="10660"/>
                    <a:pt x="12565" y="10379"/>
                    <a:pt x="12424" y="10239"/>
                  </a:cubicBezTo>
                  <a:cubicBezTo>
                    <a:pt x="12424" y="10239"/>
                    <a:pt x="12424" y="9958"/>
                    <a:pt x="12282" y="9958"/>
                  </a:cubicBezTo>
                  <a:cubicBezTo>
                    <a:pt x="12282" y="9958"/>
                    <a:pt x="12282" y="10099"/>
                    <a:pt x="12282" y="10239"/>
                  </a:cubicBezTo>
                  <a:cubicBezTo>
                    <a:pt x="12282" y="10379"/>
                    <a:pt x="12424" y="10379"/>
                    <a:pt x="12424" y="10519"/>
                  </a:cubicBezTo>
                  <a:cubicBezTo>
                    <a:pt x="12424" y="10800"/>
                    <a:pt x="12706" y="10660"/>
                    <a:pt x="12565" y="10940"/>
                  </a:cubicBezTo>
                  <a:cubicBezTo>
                    <a:pt x="12706" y="11081"/>
                    <a:pt x="12847" y="11221"/>
                    <a:pt x="12847" y="11501"/>
                  </a:cubicBezTo>
                  <a:cubicBezTo>
                    <a:pt x="12988" y="11501"/>
                    <a:pt x="13129" y="11501"/>
                    <a:pt x="13271" y="11501"/>
                  </a:cubicBezTo>
                  <a:cubicBezTo>
                    <a:pt x="13271" y="11501"/>
                    <a:pt x="13271" y="11361"/>
                    <a:pt x="13412" y="11361"/>
                  </a:cubicBezTo>
                  <a:cubicBezTo>
                    <a:pt x="13553" y="11501"/>
                    <a:pt x="13553" y="11642"/>
                    <a:pt x="13553" y="11782"/>
                  </a:cubicBezTo>
                  <a:cubicBezTo>
                    <a:pt x="13412" y="12062"/>
                    <a:pt x="13271" y="12343"/>
                    <a:pt x="12988" y="12623"/>
                  </a:cubicBezTo>
                  <a:cubicBezTo>
                    <a:pt x="12988" y="12623"/>
                    <a:pt x="12847" y="12764"/>
                    <a:pt x="12847" y="12764"/>
                  </a:cubicBezTo>
                  <a:cubicBezTo>
                    <a:pt x="12706" y="12904"/>
                    <a:pt x="12706" y="13184"/>
                    <a:pt x="12706" y="13325"/>
                  </a:cubicBezTo>
                  <a:cubicBezTo>
                    <a:pt x="12706" y="13605"/>
                    <a:pt x="12706" y="14026"/>
                    <a:pt x="12706" y="14306"/>
                  </a:cubicBezTo>
                  <a:cubicBezTo>
                    <a:pt x="12424" y="14447"/>
                    <a:pt x="12282" y="14727"/>
                    <a:pt x="12282" y="15288"/>
                  </a:cubicBezTo>
                  <a:cubicBezTo>
                    <a:pt x="12141" y="15148"/>
                    <a:pt x="12141" y="15288"/>
                    <a:pt x="12000" y="15288"/>
                  </a:cubicBezTo>
                  <a:cubicBezTo>
                    <a:pt x="12141" y="15429"/>
                    <a:pt x="12000" y="15569"/>
                    <a:pt x="12000" y="15709"/>
                  </a:cubicBezTo>
                  <a:cubicBezTo>
                    <a:pt x="11859" y="15709"/>
                    <a:pt x="11718" y="15849"/>
                    <a:pt x="11718" y="16130"/>
                  </a:cubicBezTo>
                  <a:cubicBezTo>
                    <a:pt x="11435" y="16130"/>
                    <a:pt x="11294" y="16410"/>
                    <a:pt x="11012" y="16410"/>
                  </a:cubicBezTo>
                  <a:cubicBezTo>
                    <a:pt x="10871" y="16270"/>
                    <a:pt x="10871" y="15849"/>
                    <a:pt x="10729" y="15709"/>
                  </a:cubicBezTo>
                  <a:cubicBezTo>
                    <a:pt x="10729" y="15569"/>
                    <a:pt x="10729" y="15429"/>
                    <a:pt x="10729" y="15288"/>
                  </a:cubicBezTo>
                  <a:cubicBezTo>
                    <a:pt x="10588" y="15008"/>
                    <a:pt x="10447" y="14868"/>
                    <a:pt x="10306" y="14727"/>
                  </a:cubicBezTo>
                  <a:cubicBezTo>
                    <a:pt x="10447" y="14447"/>
                    <a:pt x="10447" y="14166"/>
                    <a:pt x="10447" y="14026"/>
                  </a:cubicBezTo>
                  <a:cubicBezTo>
                    <a:pt x="10447" y="13886"/>
                    <a:pt x="10447" y="13605"/>
                    <a:pt x="10306" y="13465"/>
                  </a:cubicBezTo>
                  <a:cubicBezTo>
                    <a:pt x="10447" y="13184"/>
                    <a:pt x="10306" y="13044"/>
                    <a:pt x="10165" y="12904"/>
                  </a:cubicBezTo>
                  <a:cubicBezTo>
                    <a:pt x="10165" y="12623"/>
                    <a:pt x="10306" y="12483"/>
                    <a:pt x="10306" y="12203"/>
                  </a:cubicBezTo>
                  <a:cubicBezTo>
                    <a:pt x="10165" y="12203"/>
                    <a:pt x="10024" y="12203"/>
                    <a:pt x="10024" y="12343"/>
                  </a:cubicBezTo>
                  <a:cubicBezTo>
                    <a:pt x="9882" y="12203"/>
                    <a:pt x="9882" y="12203"/>
                    <a:pt x="9741" y="12203"/>
                  </a:cubicBezTo>
                  <a:cubicBezTo>
                    <a:pt x="9600" y="12203"/>
                    <a:pt x="9741" y="12062"/>
                    <a:pt x="9600" y="12062"/>
                  </a:cubicBezTo>
                  <a:cubicBezTo>
                    <a:pt x="9459" y="12062"/>
                    <a:pt x="9459" y="12203"/>
                    <a:pt x="9459" y="12203"/>
                  </a:cubicBezTo>
                  <a:cubicBezTo>
                    <a:pt x="9318" y="12203"/>
                    <a:pt x="9176" y="12203"/>
                    <a:pt x="9035" y="12343"/>
                  </a:cubicBezTo>
                  <a:cubicBezTo>
                    <a:pt x="8753" y="12203"/>
                    <a:pt x="8612" y="12062"/>
                    <a:pt x="8471" y="11922"/>
                  </a:cubicBezTo>
                  <a:cubicBezTo>
                    <a:pt x="8471" y="11782"/>
                    <a:pt x="8329" y="11642"/>
                    <a:pt x="8188" y="11501"/>
                  </a:cubicBezTo>
                  <a:cubicBezTo>
                    <a:pt x="8188" y="11081"/>
                    <a:pt x="8188" y="10800"/>
                    <a:pt x="8188" y="10379"/>
                  </a:cubicBezTo>
                  <a:cubicBezTo>
                    <a:pt x="8329" y="10239"/>
                    <a:pt x="8471" y="10099"/>
                    <a:pt x="8471" y="9958"/>
                  </a:cubicBezTo>
                  <a:cubicBezTo>
                    <a:pt x="8471" y="9818"/>
                    <a:pt x="8612" y="9678"/>
                    <a:pt x="8753" y="9678"/>
                  </a:cubicBezTo>
                  <a:cubicBezTo>
                    <a:pt x="8753" y="9538"/>
                    <a:pt x="8753" y="9257"/>
                    <a:pt x="8894" y="9117"/>
                  </a:cubicBezTo>
                  <a:cubicBezTo>
                    <a:pt x="8894" y="8977"/>
                    <a:pt x="9035" y="8977"/>
                    <a:pt x="9035" y="8836"/>
                  </a:cubicBezTo>
                  <a:cubicBezTo>
                    <a:pt x="9176" y="8836"/>
                    <a:pt x="9176" y="8836"/>
                    <a:pt x="9318" y="8977"/>
                  </a:cubicBezTo>
                  <a:cubicBezTo>
                    <a:pt x="9459" y="8836"/>
                    <a:pt x="9600" y="8836"/>
                    <a:pt x="9882" y="8836"/>
                  </a:cubicBezTo>
                  <a:cubicBezTo>
                    <a:pt x="10024" y="8696"/>
                    <a:pt x="10165" y="8696"/>
                    <a:pt x="10447" y="8696"/>
                  </a:cubicBezTo>
                  <a:cubicBezTo>
                    <a:pt x="10447" y="8696"/>
                    <a:pt x="10447" y="8836"/>
                    <a:pt x="10306" y="8836"/>
                  </a:cubicBezTo>
                  <a:cubicBezTo>
                    <a:pt x="10447" y="8836"/>
                    <a:pt x="10447" y="8977"/>
                    <a:pt x="10447" y="9117"/>
                  </a:cubicBezTo>
                  <a:cubicBezTo>
                    <a:pt x="10588" y="9257"/>
                    <a:pt x="10871" y="9257"/>
                    <a:pt x="11012" y="9397"/>
                  </a:cubicBezTo>
                  <a:cubicBezTo>
                    <a:pt x="11153" y="9397"/>
                    <a:pt x="11153" y="9257"/>
                    <a:pt x="11153" y="9257"/>
                  </a:cubicBezTo>
                  <a:cubicBezTo>
                    <a:pt x="11576" y="9257"/>
                    <a:pt x="11859" y="9257"/>
                    <a:pt x="12000" y="9397"/>
                  </a:cubicBezTo>
                  <a:cubicBezTo>
                    <a:pt x="12141" y="9397"/>
                    <a:pt x="12141" y="9117"/>
                    <a:pt x="12282" y="8977"/>
                  </a:cubicBezTo>
                  <a:cubicBezTo>
                    <a:pt x="12282" y="8977"/>
                    <a:pt x="12282" y="8836"/>
                    <a:pt x="12282" y="8836"/>
                  </a:cubicBezTo>
                  <a:cubicBezTo>
                    <a:pt x="12000" y="8696"/>
                    <a:pt x="12141" y="8977"/>
                    <a:pt x="12000" y="8977"/>
                  </a:cubicBezTo>
                  <a:cubicBezTo>
                    <a:pt x="11859" y="8977"/>
                    <a:pt x="12141" y="8836"/>
                    <a:pt x="12000" y="8836"/>
                  </a:cubicBezTo>
                  <a:cubicBezTo>
                    <a:pt x="11859" y="8836"/>
                    <a:pt x="11718" y="8836"/>
                    <a:pt x="11576" y="8836"/>
                  </a:cubicBezTo>
                  <a:cubicBezTo>
                    <a:pt x="11435" y="8696"/>
                    <a:pt x="11576" y="8556"/>
                    <a:pt x="11435" y="8696"/>
                  </a:cubicBezTo>
                  <a:cubicBezTo>
                    <a:pt x="11435" y="8416"/>
                    <a:pt x="11435" y="8416"/>
                    <a:pt x="11435" y="8275"/>
                  </a:cubicBezTo>
                  <a:cubicBezTo>
                    <a:pt x="11435" y="8275"/>
                    <a:pt x="11435" y="8275"/>
                    <a:pt x="11435" y="8275"/>
                  </a:cubicBezTo>
                  <a:cubicBezTo>
                    <a:pt x="11294" y="8416"/>
                    <a:pt x="11435" y="8696"/>
                    <a:pt x="11294" y="8836"/>
                  </a:cubicBezTo>
                  <a:cubicBezTo>
                    <a:pt x="11435" y="8836"/>
                    <a:pt x="11576" y="8836"/>
                    <a:pt x="11576" y="8977"/>
                  </a:cubicBezTo>
                  <a:cubicBezTo>
                    <a:pt x="11435" y="8836"/>
                    <a:pt x="11294" y="8977"/>
                    <a:pt x="11294" y="8836"/>
                  </a:cubicBezTo>
                  <a:cubicBezTo>
                    <a:pt x="11294" y="8836"/>
                    <a:pt x="11294" y="8836"/>
                    <a:pt x="11294" y="8836"/>
                  </a:cubicBezTo>
                  <a:cubicBezTo>
                    <a:pt x="11294" y="8836"/>
                    <a:pt x="11153" y="8836"/>
                    <a:pt x="11153" y="8696"/>
                  </a:cubicBezTo>
                  <a:cubicBezTo>
                    <a:pt x="11153" y="8696"/>
                    <a:pt x="11153" y="8556"/>
                    <a:pt x="11153" y="8556"/>
                  </a:cubicBezTo>
                  <a:cubicBezTo>
                    <a:pt x="11153" y="8416"/>
                    <a:pt x="11153" y="8416"/>
                    <a:pt x="11012" y="8416"/>
                  </a:cubicBezTo>
                  <a:cubicBezTo>
                    <a:pt x="11012" y="8275"/>
                    <a:pt x="11012" y="8275"/>
                    <a:pt x="11012" y="8275"/>
                  </a:cubicBezTo>
                  <a:cubicBezTo>
                    <a:pt x="10871" y="7995"/>
                    <a:pt x="10729" y="7995"/>
                    <a:pt x="10588" y="7855"/>
                  </a:cubicBezTo>
                  <a:cubicBezTo>
                    <a:pt x="10447" y="8135"/>
                    <a:pt x="10871" y="8135"/>
                    <a:pt x="11012" y="8275"/>
                  </a:cubicBezTo>
                  <a:cubicBezTo>
                    <a:pt x="11012" y="8416"/>
                    <a:pt x="10871" y="8135"/>
                    <a:pt x="10871" y="8275"/>
                  </a:cubicBezTo>
                  <a:cubicBezTo>
                    <a:pt x="10871" y="8416"/>
                    <a:pt x="10871" y="8416"/>
                    <a:pt x="10871" y="8416"/>
                  </a:cubicBezTo>
                  <a:cubicBezTo>
                    <a:pt x="10871" y="8556"/>
                    <a:pt x="10729" y="8556"/>
                    <a:pt x="10729" y="8696"/>
                  </a:cubicBezTo>
                  <a:cubicBezTo>
                    <a:pt x="10729" y="8696"/>
                    <a:pt x="10588" y="8696"/>
                    <a:pt x="10588" y="8556"/>
                  </a:cubicBezTo>
                  <a:cubicBezTo>
                    <a:pt x="10588" y="8556"/>
                    <a:pt x="10729" y="8556"/>
                    <a:pt x="10729" y="8416"/>
                  </a:cubicBezTo>
                  <a:cubicBezTo>
                    <a:pt x="10729" y="8275"/>
                    <a:pt x="10588" y="8275"/>
                    <a:pt x="10447" y="8275"/>
                  </a:cubicBezTo>
                  <a:cubicBezTo>
                    <a:pt x="10447" y="8135"/>
                    <a:pt x="10447" y="8135"/>
                    <a:pt x="10306" y="7995"/>
                  </a:cubicBezTo>
                  <a:cubicBezTo>
                    <a:pt x="10306" y="8275"/>
                    <a:pt x="10447" y="8416"/>
                    <a:pt x="10306" y="8416"/>
                  </a:cubicBezTo>
                  <a:cubicBezTo>
                    <a:pt x="10165" y="8275"/>
                    <a:pt x="10165" y="7995"/>
                    <a:pt x="10306" y="7855"/>
                  </a:cubicBezTo>
                  <a:cubicBezTo>
                    <a:pt x="10165" y="7855"/>
                    <a:pt x="10024" y="7995"/>
                    <a:pt x="9882" y="7995"/>
                  </a:cubicBezTo>
                  <a:cubicBezTo>
                    <a:pt x="9741" y="7995"/>
                    <a:pt x="9741" y="8135"/>
                    <a:pt x="9600" y="8275"/>
                  </a:cubicBezTo>
                  <a:cubicBezTo>
                    <a:pt x="9600" y="8556"/>
                    <a:pt x="9459" y="8696"/>
                    <a:pt x="9459" y="8836"/>
                  </a:cubicBezTo>
                  <a:cubicBezTo>
                    <a:pt x="9318" y="8696"/>
                    <a:pt x="9318" y="8696"/>
                    <a:pt x="9176" y="8836"/>
                  </a:cubicBezTo>
                  <a:cubicBezTo>
                    <a:pt x="9035" y="8696"/>
                    <a:pt x="9035" y="8696"/>
                    <a:pt x="8894" y="8696"/>
                  </a:cubicBezTo>
                  <a:cubicBezTo>
                    <a:pt x="8894" y="8556"/>
                    <a:pt x="8894" y="8416"/>
                    <a:pt x="8753" y="8416"/>
                  </a:cubicBezTo>
                  <a:cubicBezTo>
                    <a:pt x="8894" y="8416"/>
                    <a:pt x="8894" y="8135"/>
                    <a:pt x="8894" y="7995"/>
                  </a:cubicBezTo>
                  <a:cubicBezTo>
                    <a:pt x="9035" y="7995"/>
                    <a:pt x="9176" y="7855"/>
                    <a:pt x="9318" y="7995"/>
                  </a:cubicBezTo>
                  <a:cubicBezTo>
                    <a:pt x="9459" y="7995"/>
                    <a:pt x="9459" y="7855"/>
                    <a:pt x="9459" y="7855"/>
                  </a:cubicBezTo>
                  <a:cubicBezTo>
                    <a:pt x="9459" y="7574"/>
                    <a:pt x="9318" y="7714"/>
                    <a:pt x="9318" y="7434"/>
                  </a:cubicBezTo>
                  <a:cubicBezTo>
                    <a:pt x="9318" y="7434"/>
                    <a:pt x="9176" y="7434"/>
                    <a:pt x="9176" y="7434"/>
                  </a:cubicBezTo>
                  <a:cubicBezTo>
                    <a:pt x="9176" y="7294"/>
                    <a:pt x="9176" y="7294"/>
                    <a:pt x="9318" y="7294"/>
                  </a:cubicBezTo>
                  <a:cubicBezTo>
                    <a:pt x="9318" y="7294"/>
                    <a:pt x="9459" y="7153"/>
                    <a:pt x="9600" y="7153"/>
                  </a:cubicBezTo>
                  <a:cubicBezTo>
                    <a:pt x="9600" y="7153"/>
                    <a:pt x="9600" y="7153"/>
                    <a:pt x="9600" y="7013"/>
                  </a:cubicBezTo>
                  <a:cubicBezTo>
                    <a:pt x="9318" y="7013"/>
                    <a:pt x="9176" y="7013"/>
                    <a:pt x="9035" y="7153"/>
                  </a:cubicBezTo>
                  <a:cubicBezTo>
                    <a:pt x="9035" y="7013"/>
                    <a:pt x="9176" y="7013"/>
                    <a:pt x="9176" y="7013"/>
                  </a:cubicBezTo>
                  <a:cubicBezTo>
                    <a:pt x="9176" y="6873"/>
                    <a:pt x="9176" y="6873"/>
                    <a:pt x="9176" y="6592"/>
                  </a:cubicBezTo>
                  <a:cubicBezTo>
                    <a:pt x="9176" y="6732"/>
                    <a:pt x="9318" y="6592"/>
                    <a:pt x="9318" y="6452"/>
                  </a:cubicBezTo>
                  <a:cubicBezTo>
                    <a:pt x="9318" y="6452"/>
                    <a:pt x="9176" y="6452"/>
                    <a:pt x="9176" y="6452"/>
                  </a:cubicBezTo>
                  <a:cubicBezTo>
                    <a:pt x="9176" y="6171"/>
                    <a:pt x="9176" y="6171"/>
                    <a:pt x="9176" y="5891"/>
                  </a:cubicBezTo>
                  <a:cubicBezTo>
                    <a:pt x="9318" y="5891"/>
                    <a:pt x="9318" y="5751"/>
                    <a:pt x="9459" y="5891"/>
                  </a:cubicBezTo>
                  <a:cubicBezTo>
                    <a:pt x="9459" y="5891"/>
                    <a:pt x="9459" y="5891"/>
                    <a:pt x="9318" y="6031"/>
                  </a:cubicBezTo>
                  <a:cubicBezTo>
                    <a:pt x="9318" y="6031"/>
                    <a:pt x="9459" y="6031"/>
                    <a:pt x="9459" y="6031"/>
                  </a:cubicBezTo>
                  <a:cubicBezTo>
                    <a:pt x="9318" y="6312"/>
                    <a:pt x="9600" y="6312"/>
                    <a:pt x="9600" y="6592"/>
                  </a:cubicBezTo>
                  <a:cubicBezTo>
                    <a:pt x="9600" y="6592"/>
                    <a:pt x="9600" y="6592"/>
                    <a:pt x="9741" y="6732"/>
                  </a:cubicBezTo>
                  <a:cubicBezTo>
                    <a:pt x="9600" y="6732"/>
                    <a:pt x="9600" y="6873"/>
                    <a:pt x="9600" y="7013"/>
                  </a:cubicBezTo>
                  <a:cubicBezTo>
                    <a:pt x="9741" y="7153"/>
                    <a:pt x="9600" y="6873"/>
                    <a:pt x="9741" y="6873"/>
                  </a:cubicBezTo>
                  <a:cubicBezTo>
                    <a:pt x="9741" y="6732"/>
                    <a:pt x="9882" y="6732"/>
                    <a:pt x="9882" y="6592"/>
                  </a:cubicBezTo>
                  <a:cubicBezTo>
                    <a:pt x="10024" y="6592"/>
                    <a:pt x="10024" y="6592"/>
                    <a:pt x="10165" y="6592"/>
                  </a:cubicBezTo>
                  <a:cubicBezTo>
                    <a:pt x="10165" y="6452"/>
                    <a:pt x="10165" y="6452"/>
                    <a:pt x="10165" y="6452"/>
                  </a:cubicBezTo>
                  <a:cubicBezTo>
                    <a:pt x="10165" y="6312"/>
                    <a:pt x="10165" y="6312"/>
                    <a:pt x="10306" y="6171"/>
                  </a:cubicBezTo>
                  <a:cubicBezTo>
                    <a:pt x="10165" y="6031"/>
                    <a:pt x="10024" y="6171"/>
                    <a:pt x="10024" y="6031"/>
                  </a:cubicBezTo>
                  <a:cubicBezTo>
                    <a:pt x="10024" y="5891"/>
                    <a:pt x="10024" y="5751"/>
                    <a:pt x="9882" y="5610"/>
                  </a:cubicBezTo>
                  <a:cubicBezTo>
                    <a:pt x="10024" y="5470"/>
                    <a:pt x="10024" y="5190"/>
                    <a:pt x="10165" y="5190"/>
                  </a:cubicBezTo>
                  <a:cubicBezTo>
                    <a:pt x="10165" y="5190"/>
                    <a:pt x="10165" y="5049"/>
                    <a:pt x="10165" y="5049"/>
                  </a:cubicBezTo>
                  <a:cubicBezTo>
                    <a:pt x="10306" y="5049"/>
                    <a:pt x="10306" y="5049"/>
                    <a:pt x="10306" y="5049"/>
                  </a:cubicBezTo>
                  <a:cubicBezTo>
                    <a:pt x="10447" y="5049"/>
                    <a:pt x="10447" y="4909"/>
                    <a:pt x="10447" y="4629"/>
                  </a:cubicBezTo>
                  <a:cubicBezTo>
                    <a:pt x="10588" y="4488"/>
                    <a:pt x="10729" y="4488"/>
                    <a:pt x="10871" y="4348"/>
                  </a:cubicBezTo>
                  <a:cubicBezTo>
                    <a:pt x="11012" y="4348"/>
                    <a:pt x="11012" y="4208"/>
                    <a:pt x="11012" y="4348"/>
                  </a:cubicBezTo>
                  <a:cubicBezTo>
                    <a:pt x="11153" y="4208"/>
                    <a:pt x="11153" y="4068"/>
                    <a:pt x="11294" y="4068"/>
                  </a:cubicBezTo>
                  <a:cubicBezTo>
                    <a:pt x="11294" y="4068"/>
                    <a:pt x="11435" y="4068"/>
                    <a:pt x="11576" y="4068"/>
                  </a:cubicBezTo>
                  <a:cubicBezTo>
                    <a:pt x="11576" y="4068"/>
                    <a:pt x="11718" y="4208"/>
                    <a:pt x="11718" y="4348"/>
                  </a:cubicBezTo>
                  <a:cubicBezTo>
                    <a:pt x="11859" y="4348"/>
                    <a:pt x="12000" y="4348"/>
                    <a:pt x="12000" y="4488"/>
                  </a:cubicBezTo>
                  <a:cubicBezTo>
                    <a:pt x="12141" y="4488"/>
                    <a:pt x="12424" y="4629"/>
                    <a:pt x="12424" y="4769"/>
                  </a:cubicBezTo>
                  <a:cubicBezTo>
                    <a:pt x="12565" y="4909"/>
                    <a:pt x="12565" y="4629"/>
                    <a:pt x="12565" y="4488"/>
                  </a:cubicBezTo>
                  <a:cubicBezTo>
                    <a:pt x="12565" y="4488"/>
                    <a:pt x="12706" y="4488"/>
                    <a:pt x="12847" y="4488"/>
                  </a:cubicBezTo>
                  <a:cubicBezTo>
                    <a:pt x="12847" y="4629"/>
                    <a:pt x="12847" y="4629"/>
                    <a:pt x="12847" y="4769"/>
                  </a:cubicBezTo>
                  <a:cubicBezTo>
                    <a:pt x="12988" y="4629"/>
                    <a:pt x="12988" y="4488"/>
                    <a:pt x="13129" y="4488"/>
                  </a:cubicBezTo>
                  <a:cubicBezTo>
                    <a:pt x="13412" y="4488"/>
                    <a:pt x="13553" y="4348"/>
                    <a:pt x="13694" y="4488"/>
                  </a:cubicBezTo>
                  <a:cubicBezTo>
                    <a:pt x="13694" y="4208"/>
                    <a:pt x="13553" y="4348"/>
                    <a:pt x="13553" y="4208"/>
                  </a:cubicBezTo>
                  <a:cubicBezTo>
                    <a:pt x="13835" y="4208"/>
                    <a:pt x="13694" y="4348"/>
                    <a:pt x="13976" y="4348"/>
                  </a:cubicBezTo>
                  <a:cubicBezTo>
                    <a:pt x="14118" y="4208"/>
                    <a:pt x="14259" y="4068"/>
                    <a:pt x="14259" y="3927"/>
                  </a:cubicBezTo>
                  <a:cubicBezTo>
                    <a:pt x="14400" y="3787"/>
                    <a:pt x="14400" y="3927"/>
                    <a:pt x="14541" y="4068"/>
                  </a:cubicBezTo>
                  <a:cubicBezTo>
                    <a:pt x="14682" y="4068"/>
                    <a:pt x="14541" y="3927"/>
                    <a:pt x="14682" y="3927"/>
                  </a:cubicBezTo>
                  <a:cubicBezTo>
                    <a:pt x="14682" y="4068"/>
                    <a:pt x="14682" y="4068"/>
                    <a:pt x="14682" y="4208"/>
                  </a:cubicBezTo>
                  <a:cubicBezTo>
                    <a:pt x="14824" y="4068"/>
                    <a:pt x="14824" y="4068"/>
                    <a:pt x="14824" y="3927"/>
                  </a:cubicBezTo>
                  <a:cubicBezTo>
                    <a:pt x="14965" y="3927"/>
                    <a:pt x="14965" y="4068"/>
                    <a:pt x="15106" y="4068"/>
                  </a:cubicBezTo>
                  <a:cubicBezTo>
                    <a:pt x="15106" y="3927"/>
                    <a:pt x="14965" y="3927"/>
                    <a:pt x="14965" y="3787"/>
                  </a:cubicBezTo>
                  <a:cubicBezTo>
                    <a:pt x="14965" y="3647"/>
                    <a:pt x="15106" y="3787"/>
                    <a:pt x="15106" y="3787"/>
                  </a:cubicBezTo>
                  <a:cubicBezTo>
                    <a:pt x="15247" y="3787"/>
                    <a:pt x="15247" y="3647"/>
                    <a:pt x="15247" y="3506"/>
                  </a:cubicBezTo>
                  <a:cubicBezTo>
                    <a:pt x="15388" y="3647"/>
                    <a:pt x="15388" y="3506"/>
                    <a:pt x="15388" y="3506"/>
                  </a:cubicBezTo>
                  <a:cubicBezTo>
                    <a:pt x="15671" y="3506"/>
                    <a:pt x="15812" y="3366"/>
                    <a:pt x="15812" y="3226"/>
                  </a:cubicBezTo>
                  <a:cubicBezTo>
                    <a:pt x="15953" y="3226"/>
                    <a:pt x="15953" y="3366"/>
                    <a:pt x="15953" y="3366"/>
                  </a:cubicBezTo>
                  <a:cubicBezTo>
                    <a:pt x="16094" y="3366"/>
                    <a:pt x="16094" y="3226"/>
                    <a:pt x="16235" y="3226"/>
                  </a:cubicBezTo>
                  <a:cubicBezTo>
                    <a:pt x="16235" y="3226"/>
                    <a:pt x="16235" y="3086"/>
                    <a:pt x="16376" y="3086"/>
                  </a:cubicBezTo>
                  <a:cubicBezTo>
                    <a:pt x="16376" y="2945"/>
                    <a:pt x="16376" y="3086"/>
                    <a:pt x="16518" y="3226"/>
                  </a:cubicBezTo>
                  <a:cubicBezTo>
                    <a:pt x="16659" y="3226"/>
                    <a:pt x="16800" y="3226"/>
                    <a:pt x="16941" y="3086"/>
                  </a:cubicBezTo>
                  <a:cubicBezTo>
                    <a:pt x="16941" y="3226"/>
                    <a:pt x="17082" y="3226"/>
                    <a:pt x="17082" y="3366"/>
                  </a:cubicBezTo>
                  <a:cubicBezTo>
                    <a:pt x="17082" y="3506"/>
                    <a:pt x="17082" y="3506"/>
                    <a:pt x="17082" y="3647"/>
                  </a:cubicBezTo>
                  <a:cubicBezTo>
                    <a:pt x="17224" y="3647"/>
                    <a:pt x="17224" y="3647"/>
                    <a:pt x="17365" y="3647"/>
                  </a:cubicBezTo>
                  <a:cubicBezTo>
                    <a:pt x="17365" y="3787"/>
                    <a:pt x="17365" y="3647"/>
                    <a:pt x="17506" y="3647"/>
                  </a:cubicBezTo>
                  <a:cubicBezTo>
                    <a:pt x="17506" y="3787"/>
                    <a:pt x="17647" y="3787"/>
                    <a:pt x="17647" y="3787"/>
                  </a:cubicBezTo>
                  <a:cubicBezTo>
                    <a:pt x="18494" y="4488"/>
                    <a:pt x="19059" y="5330"/>
                    <a:pt x="19624" y="6312"/>
                  </a:cubicBezTo>
                  <a:close/>
                  <a:moveTo>
                    <a:pt x="20329" y="7995"/>
                  </a:moveTo>
                  <a:cubicBezTo>
                    <a:pt x="20329" y="7995"/>
                    <a:pt x="20329" y="7995"/>
                    <a:pt x="20188" y="7995"/>
                  </a:cubicBezTo>
                  <a:cubicBezTo>
                    <a:pt x="20188" y="8135"/>
                    <a:pt x="20188" y="7995"/>
                    <a:pt x="20188" y="7995"/>
                  </a:cubicBezTo>
                  <a:cubicBezTo>
                    <a:pt x="20047" y="7855"/>
                    <a:pt x="20047" y="8135"/>
                    <a:pt x="19906" y="7995"/>
                  </a:cubicBezTo>
                  <a:cubicBezTo>
                    <a:pt x="19906" y="7855"/>
                    <a:pt x="20047" y="7714"/>
                    <a:pt x="20047" y="7574"/>
                  </a:cubicBezTo>
                  <a:cubicBezTo>
                    <a:pt x="20047" y="7574"/>
                    <a:pt x="20047" y="7574"/>
                    <a:pt x="20188" y="7574"/>
                  </a:cubicBezTo>
                  <a:cubicBezTo>
                    <a:pt x="20188" y="7714"/>
                    <a:pt x="20188" y="7855"/>
                    <a:pt x="20329" y="7995"/>
                  </a:cubicBezTo>
                  <a:close/>
                  <a:moveTo>
                    <a:pt x="19059" y="11501"/>
                  </a:moveTo>
                  <a:cubicBezTo>
                    <a:pt x="19200" y="11361"/>
                    <a:pt x="19200" y="11361"/>
                    <a:pt x="19341" y="11361"/>
                  </a:cubicBezTo>
                  <a:cubicBezTo>
                    <a:pt x="19341" y="11221"/>
                    <a:pt x="19341" y="11081"/>
                    <a:pt x="19341" y="11081"/>
                  </a:cubicBezTo>
                  <a:cubicBezTo>
                    <a:pt x="19482" y="11081"/>
                    <a:pt x="19482" y="11221"/>
                    <a:pt x="19482" y="11221"/>
                  </a:cubicBezTo>
                  <a:cubicBezTo>
                    <a:pt x="19482" y="11361"/>
                    <a:pt x="19624" y="11361"/>
                    <a:pt x="19624" y="11501"/>
                  </a:cubicBezTo>
                  <a:cubicBezTo>
                    <a:pt x="19482" y="11501"/>
                    <a:pt x="19341" y="11501"/>
                    <a:pt x="19341" y="11642"/>
                  </a:cubicBezTo>
                  <a:cubicBezTo>
                    <a:pt x="19200" y="11642"/>
                    <a:pt x="19341" y="11501"/>
                    <a:pt x="19341" y="11501"/>
                  </a:cubicBezTo>
                  <a:cubicBezTo>
                    <a:pt x="19200" y="11501"/>
                    <a:pt x="19200" y="11501"/>
                    <a:pt x="19059" y="11501"/>
                  </a:cubicBezTo>
                  <a:close/>
                  <a:moveTo>
                    <a:pt x="19200" y="13044"/>
                  </a:moveTo>
                  <a:cubicBezTo>
                    <a:pt x="19059" y="13184"/>
                    <a:pt x="19059" y="13044"/>
                    <a:pt x="19059" y="12904"/>
                  </a:cubicBezTo>
                  <a:cubicBezTo>
                    <a:pt x="18918" y="12904"/>
                    <a:pt x="18918" y="13044"/>
                    <a:pt x="18918" y="13184"/>
                  </a:cubicBezTo>
                  <a:cubicBezTo>
                    <a:pt x="18635" y="13044"/>
                    <a:pt x="18776" y="12623"/>
                    <a:pt x="18918" y="12483"/>
                  </a:cubicBezTo>
                  <a:cubicBezTo>
                    <a:pt x="19059" y="12483"/>
                    <a:pt x="19200" y="12483"/>
                    <a:pt x="19200" y="12623"/>
                  </a:cubicBezTo>
                  <a:cubicBezTo>
                    <a:pt x="19200" y="12764"/>
                    <a:pt x="19059" y="12764"/>
                    <a:pt x="19059" y="12623"/>
                  </a:cubicBezTo>
                  <a:cubicBezTo>
                    <a:pt x="19059" y="12904"/>
                    <a:pt x="19200" y="12904"/>
                    <a:pt x="19200" y="13044"/>
                  </a:cubicBezTo>
                  <a:close/>
                  <a:moveTo>
                    <a:pt x="18776" y="12623"/>
                  </a:moveTo>
                  <a:cubicBezTo>
                    <a:pt x="18635" y="12623"/>
                    <a:pt x="18776" y="12904"/>
                    <a:pt x="18635" y="12904"/>
                  </a:cubicBezTo>
                  <a:cubicBezTo>
                    <a:pt x="18635" y="13044"/>
                    <a:pt x="18635" y="13044"/>
                    <a:pt x="18635" y="13044"/>
                  </a:cubicBezTo>
                  <a:cubicBezTo>
                    <a:pt x="18635" y="13044"/>
                    <a:pt x="18494" y="13044"/>
                    <a:pt x="18635" y="13184"/>
                  </a:cubicBezTo>
                  <a:cubicBezTo>
                    <a:pt x="18353" y="13184"/>
                    <a:pt x="18353" y="12904"/>
                    <a:pt x="18212" y="13044"/>
                  </a:cubicBezTo>
                  <a:cubicBezTo>
                    <a:pt x="18212" y="12764"/>
                    <a:pt x="18071" y="12764"/>
                    <a:pt x="18071" y="12623"/>
                  </a:cubicBezTo>
                  <a:cubicBezTo>
                    <a:pt x="18071" y="12203"/>
                    <a:pt x="18494" y="12343"/>
                    <a:pt x="18494" y="11922"/>
                  </a:cubicBezTo>
                  <a:cubicBezTo>
                    <a:pt x="18635" y="11922"/>
                    <a:pt x="18776" y="12062"/>
                    <a:pt x="18776" y="12062"/>
                  </a:cubicBezTo>
                  <a:cubicBezTo>
                    <a:pt x="18776" y="12203"/>
                    <a:pt x="18776" y="12203"/>
                    <a:pt x="18776" y="12343"/>
                  </a:cubicBezTo>
                  <a:cubicBezTo>
                    <a:pt x="18776" y="12343"/>
                    <a:pt x="18635" y="12483"/>
                    <a:pt x="18776" y="12623"/>
                  </a:cubicBezTo>
                  <a:close/>
                  <a:moveTo>
                    <a:pt x="18635" y="13605"/>
                  </a:moveTo>
                  <a:cubicBezTo>
                    <a:pt x="18212" y="13605"/>
                    <a:pt x="18071" y="13465"/>
                    <a:pt x="17788" y="13465"/>
                  </a:cubicBezTo>
                  <a:cubicBezTo>
                    <a:pt x="17647" y="13325"/>
                    <a:pt x="17788" y="13184"/>
                    <a:pt x="17788" y="13184"/>
                  </a:cubicBezTo>
                  <a:cubicBezTo>
                    <a:pt x="18071" y="13184"/>
                    <a:pt x="18212" y="13325"/>
                    <a:pt x="18494" y="13325"/>
                  </a:cubicBezTo>
                  <a:cubicBezTo>
                    <a:pt x="18494" y="13465"/>
                    <a:pt x="18635" y="13465"/>
                    <a:pt x="18635" y="13605"/>
                  </a:cubicBezTo>
                  <a:close/>
                  <a:moveTo>
                    <a:pt x="18776" y="10379"/>
                  </a:moveTo>
                  <a:cubicBezTo>
                    <a:pt x="18776" y="10239"/>
                    <a:pt x="18776" y="10239"/>
                    <a:pt x="18635" y="10099"/>
                  </a:cubicBezTo>
                  <a:cubicBezTo>
                    <a:pt x="18776" y="10099"/>
                    <a:pt x="18776" y="9958"/>
                    <a:pt x="18918" y="9958"/>
                  </a:cubicBezTo>
                  <a:cubicBezTo>
                    <a:pt x="18918" y="10239"/>
                    <a:pt x="18918" y="10379"/>
                    <a:pt x="18776" y="10379"/>
                  </a:cubicBezTo>
                  <a:close/>
                  <a:moveTo>
                    <a:pt x="19200" y="10660"/>
                  </a:moveTo>
                  <a:cubicBezTo>
                    <a:pt x="19200" y="10800"/>
                    <a:pt x="19059" y="10940"/>
                    <a:pt x="19059" y="11081"/>
                  </a:cubicBezTo>
                  <a:cubicBezTo>
                    <a:pt x="18918" y="10940"/>
                    <a:pt x="18918" y="10940"/>
                    <a:pt x="18776" y="10800"/>
                  </a:cubicBezTo>
                  <a:cubicBezTo>
                    <a:pt x="18776" y="10660"/>
                    <a:pt x="19059" y="10519"/>
                    <a:pt x="19200" y="10660"/>
                  </a:cubicBezTo>
                  <a:close/>
                  <a:moveTo>
                    <a:pt x="19906" y="12483"/>
                  </a:moveTo>
                  <a:cubicBezTo>
                    <a:pt x="19906" y="12623"/>
                    <a:pt x="19765" y="12764"/>
                    <a:pt x="19624" y="12623"/>
                  </a:cubicBezTo>
                  <a:cubicBezTo>
                    <a:pt x="19624" y="12483"/>
                    <a:pt x="19906" y="12483"/>
                    <a:pt x="19906" y="12483"/>
                  </a:cubicBezTo>
                  <a:close/>
                  <a:moveTo>
                    <a:pt x="19765" y="9117"/>
                  </a:moveTo>
                  <a:cubicBezTo>
                    <a:pt x="19765" y="9117"/>
                    <a:pt x="19765" y="9117"/>
                    <a:pt x="19765" y="9117"/>
                  </a:cubicBezTo>
                  <a:cubicBezTo>
                    <a:pt x="19624" y="9117"/>
                    <a:pt x="19482" y="9257"/>
                    <a:pt x="19482" y="9397"/>
                  </a:cubicBezTo>
                  <a:cubicBezTo>
                    <a:pt x="19482" y="9257"/>
                    <a:pt x="19341" y="9257"/>
                    <a:pt x="19341" y="9117"/>
                  </a:cubicBezTo>
                  <a:cubicBezTo>
                    <a:pt x="19482" y="9117"/>
                    <a:pt x="19482" y="9117"/>
                    <a:pt x="19624" y="9117"/>
                  </a:cubicBezTo>
                  <a:cubicBezTo>
                    <a:pt x="19624" y="8977"/>
                    <a:pt x="19341" y="9117"/>
                    <a:pt x="19482" y="9117"/>
                  </a:cubicBezTo>
                  <a:cubicBezTo>
                    <a:pt x="19482" y="8836"/>
                    <a:pt x="19624" y="8836"/>
                    <a:pt x="19765" y="8836"/>
                  </a:cubicBezTo>
                  <a:cubicBezTo>
                    <a:pt x="19906" y="8696"/>
                    <a:pt x="19906" y="8696"/>
                    <a:pt x="20047" y="8556"/>
                  </a:cubicBezTo>
                  <a:cubicBezTo>
                    <a:pt x="20047" y="8556"/>
                    <a:pt x="20047" y="8556"/>
                    <a:pt x="20047" y="8556"/>
                  </a:cubicBezTo>
                  <a:cubicBezTo>
                    <a:pt x="20047" y="8275"/>
                    <a:pt x="20047" y="8275"/>
                    <a:pt x="20047" y="7995"/>
                  </a:cubicBezTo>
                  <a:cubicBezTo>
                    <a:pt x="20047" y="7995"/>
                    <a:pt x="20188" y="7995"/>
                    <a:pt x="20188" y="7995"/>
                  </a:cubicBezTo>
                  <a:cubicBezTo>
                    <a:pt x="20188" y="8275"/>
                    <a:pt x="20188" y="8556"/>
                    <a:pt x="20188" y="8836"/>
                  </a:cubicBezTo>
                  <a:cubicBezTo>
                    <a:pt x="20188" y="8977"/>
                    <a:pt x="19906" y="8977"/>
                    <a:pt x="19765" y="9117"/>
                  </a:cubicBezTo>
                  <a:close/>
                  <a:moveTo>
                    <a:pt x="19906" y="7153"/>
                  </a:moveTo>
                  <a:cubicBezTo>
                    <a:pt x="20047" y="7294"/>
                    <a:pt x="20047" y="7434"/>
                    <a:pt x="20047" y="7574"/>
                  </a:cubicBezTo>
                  <a:cubicBezTo>
                    <a:pt x="20047" y="7434"/>
                    <a:pt x="19906" y="7294"/>
                    <a:pt x="19906" y="7153"/>
                  </a:cubicBezTo>
                  <a:close/>
                  <a:moveTo>
                    <a:pt x="16941" y="12062"/>
                  </a:moveTo>
                  <a:cubicBezTo>
                    <a:pt x="17082" y="12062"/>
                    <a:pt x="17082" y="12203"/>
                    <a:pt x="17082" y="12062"/>
                  </a:cubicBezTo>
                  <a:cubicBezTo>
                    <a:pt x="17224" y="12062"/>
                    <a:pt x="17224" y="12062"/>
                    <a:pt x="17224" y="12062"/>
                  </a:cubicBezTo>
                  <a:cubicBezTo>
                    <a:pt x="17224" y="12203"/>
                    <a:pt x="17365" y="12203"/>
                    <a:pt x="17365" y="12343"/>
                  </a:cubicBezTo>
                  <a:cubicBezTo>
                    <a:pt x="17365" y="12483"/>
                    <a:pt x="17506" y="12483"/>
                    <a:pt x="17647" y="12623"/>
                  </a:cubicBezTo>
                  <a:cubicBezTo>
                    <a:pt x="17647" y="12764"/>
                    <a:pt x="17788" y="13044"/>
                    <a:pt x="17647" y="13184"/>
                  </a:cubicBezTo>
                  <a:cubicBezTo>
                    <a:pt x="17506" y="13184"/>
                    <a:pt x="17506" y="12904"/>
                    <a:pt x="17365" y="12904"/>
                  </a:cubicBezTo>
                  <a:cubicBezTo>
                    <a:pt x="17365" y="12343"/>
                    <a:pt x="16941" y="12483"/>
                    <a:pt x="16941" y="12062"/>
                  </a:cubicBezTo>
                  <a:close/>
                  <a:moveTo>
                    <a:pt x="15812" y="11642"/>
                  </a:moveTo>
                  <a:cubicBezTo>
                    <a:pt x="15953" y="11642"/>
                    <a:pt x="15953" y="11782"/>
                    <a:pt x="15953" y="11922"/>
                  </a:cubicBezTo>
                  <a:cubicBezTo>
                    <a:pt x="15953" y="11922"/>
                    <a:pt x="15953" y="12062"/>
                    <a:pt x="15812" y="11922"/>
                  </a:cubicBezTo>
                  <a:cubicBezTo>
                    <a:pt x="15671" y="11922"/>
                    <a:pt x="15812" y="11782"/>
                    <a:pt x="15812" y="11642"/>
                  </a:cubicBezTo>
                  <a:close/>
                  <a:moveTo>
                    <a:pt x="13412" y="14727"/>
                  </a:moveTo>
                  <a:cubicBezTo>
                    <a:pt x="13412" y="14727"/>
                    <a:pt x="13271" y="14727"/>
                    <a:pt x="13271" y="14727"/>
                  </a:cubicBezTo>
                  <a:cubicBezTo>
                    <a:pt x="13271" y="14868"/>
                    <a:pt x="13271" y="14868"/>
                    <a:pt x="13271" y="15008"/>
                  </a:cubicBezTo>
                  <a:cubicBezTo>
                    <a:pt x="13271" y="15148"/>
                    <a:pt x="13271" y="15288"/>
                    <a:pt x="13129" y="15429"/>
                  </a:cubicBezTo>
                  <a:cubicBezTo>
                    <a:pt x="12988" y="15429"/>
                    <a:pt x="12988" y="15429"/>
                    <a:pt x="12847" y="15429"/>
                  </a:cubicBezTo>
                  <a:cubicBezTo>
                    <a:pt x="12847" y="15288"/>
                    <a:pt x="12847" y="15148"/>
                    <a:pt x="12847" y="15008"/>
                  </a:cubicBezTo>
                  <a:cubicBezTo>
                    <a:pt x="12847" y="14868"/>
                    <a:pt x="12847" y="14868"/>
                    <a:pt x="12847" y="14727"/>
                  </a:cubicBezTo>
                  <a:cubicBezTo>
                    <a:pt x="12988" y="14587"/>
                    <a:pt x="12847" y="14587"/>
                    <a:pt x="12847" y="14447"/>
                  </a:cubicBezTo>
                  <a:cubicBezTo>
                    <a:pt x="12988" y="14306"/>
                    <a:pt x="12988" y="14306"/>
                    <a:pt x="13129" y="14166"/>
                  </a:cubicBezTo>
                  <a:cubicBezTo>
                    <a:pt x="13129" y="14026"/>
                    <a:pt x="13271" y="13886"/>
                    <a:pt x="13271" y="13886"/>
                  </a:cubicBezTo>
                  <a:cubicBezTo>
                    <a:pt x="13412" y="13745"/>
                    <a:pt x="13271" y="14026"/>
                    <a:pt x="13412" y="14026"/>
                  </a:cubicBezTo>
                  <a:cubicBezTo>
                    <a:pt x="13412" y="14306"/>
                    <a:pt x="13271" y="14587"/>
                    <a:pt x="13412" y="14727"/>
                  </a:cubicBezTo>
                  <a:close/>
                  <a:moveTo>
                    <a:pt x="5929" y="18234"/>
                  </a:moveTo>
                  <a:cubicBezTo>
                    <a:pt x="5929" y="18094"/>
                    <a:pt x="6071" y="18094"/>
                    <a:pt x="6071" y="18234"/>
                  </a:cubicBezTo>
                  <a:cubicBezTo>
                    <a:pt x="6071" y="18234"/>
                    <a:pt x="5929" y="18234"/>
                    <a:pt x="5929" y="18234"/>
                  </a:cubicBezTo>
                  <a:close/>
                  <a:moveTo>
                    <a:pt x="7200" y="5610"/>
                  </a:moveTo>
                  <a:cubicBezTo>
                    <a:pt x="7059" y="5751"/>
                    <a:pt x="7059" y="5751"/>
                    <a:pt x="7059" y="5891"/>
                  </a:cubicBezTo>
                  <a:cubicBezTo>
                    <a:pt x="6918" y="5891"/>
                    <a:pt x="6918" y="5751"/>
                    <a:pt x="6918" y="5751"/>
                  </a:cubicBezTo>
                  <a:cubicBezTo>
                    <a:pt x="6776" y="5751"/>
                    <a:pt x="6776" y="5751"/>
                    <a:pt x="6635" y="5751"/>
                  </a:cubicBezTo>
                  <a:cubicBezTo>
                    <a:pt x="6494" y="5470"/>
                    <a:pt x="6635" y="5049"/>
                    <a:pt x="6353" y="4769"/>
                  </a:cubicBezTo>
                  <a:cubicBezTo>
                    <a:pt x="6353" y="4769"/>
                    <a:pt x="6635" y="4629"/>
                    <a:pt x="6494" y="4629"/>
                  </a:cubicBezTo>
                  <a:cubicBezTo>
                    <a:pt x="6494" y="4629"/>
                    <a:pt x="6635" y="4488"/>
                    <a:pt x="6776" y="4488"/>
                  </a:cubicBezTo>
                  <a:cubicBezTo>
                    <a:pt x="6635" y="4348"/>
                    <a:pt x="6494" y="4348"/>
                    <a:pt x="6353" y="4208"/>
                  </a:cubicBezTo>
                  <a:cubicBezTo>
                    <a:pt x="6494" y="4208"/>
                    <a:pt x="6635" y="4208"/>
                    <a:pt x="6635" y="4068"/>
                  </a:cubicBezTo>
                  <a:cubicBezTo>
                    <a:pt x="6494" y="3927"/>
                    <a:pt x="6494" y="4208"/>
                    <a:pt x="6353" y="4068"/>
                  </a:cubicBezTo>
                  <a:cubicBezTo>
                    <a:pt x="6353" y="3927"/>
                    <a:pt x="6353" y="3927"/>
                    <a:pt x="6353" y="3787"/>
                  </a:cubicBezTo>
                  <a:cubicBezTo>
                    <a:pt x="6353" y="3787"/>
                    <a:pt x="6353" y="3647"/>
                    <a:pt x="6353" y="3506"/>
                  </a:cubicBezTo>
                  <a:cubicBezTo>
                    <a:pt x="6212" y="3506"/>
                    <a:pt x="6071" y="3506"/>
                    <a:pt x="5929" y="3366"/>
                  </a:cubicBezTo>
                  <a:cubicBezTo>
                    <a:pt x="5788" y="3366"/>
                    <a:pt x="5929" y="3506"/>
                    <a:pt x="5788" y="3506"/>
                  </a:cubicBezTo>
                  <a:cubicBezTo>
                    <a:pt x="5647" y="3366"/>
                    <a:pt x="5506" y="3366"/>
                    <a:pt x="5506" y="3226"/>
                  </a:cubicBezTo>
                  <a:cubicBezTo>
                    <a:pt x="5647" y="3086"/>
                    <a:pt x="5788" y="3226"/>
                    <a:pt x="5929" y="3226"/>
                  </a:cubicBezTo>
                  <a:cubicBezTo>
                    <a:pt x="5929" y="2945"/>
                    <a:pt x="5788" y="3086"/>
                    <a:pt x="5788" y="3086"/>
                  </a:cubicBezTo>
                  <a:cubicBezTo>
                    <a:pt x="5788" y="3086"/>
                    <a:pt x="5506" y="3086"/>
                    <a:pt x="5506" y="3086"/>
                  </a:cubicBezTo>
                  <a:cubicBezTo>
                    <a:pt x="5506" y="3086"/>
                    <a:pt x="5506" y="3086"/>
                    <a:pt x="5365" y="3086"/>
                  </a:cubicBezTo>
                  <a:cubicBezTo>
                    <a:pt x="5365" y="2945"/>
                    <a:pt x="5506" y="2945"/>
                    <a:pt x="5647" y="2945"/>
                  </a:cubicBezTo>
                  <a:cubicBezTo>
                    <a:pt x="5647" y="2805"/>
                    <a:pt x="5929" y="2805"/>
                    <a:pt x="5929" y="2805"/>
                  </a:cubicBezTo>
                  <a:cubicBezTo>
                    <a:pt x="5929" y="2665"/>
                    <a:pt x="5788" y="2805"/>
                    <a:pt x="5788" y="2665"/>
                  </a:cubicBezTo>
                  <a:cubicBezTo>
                    <a:pt x="6212" y="2525"/>
                    <a:pt x="6353" y="2244"/>
                    <a:pt x="6635" y="2244"/>
                  </a:cubicBezTo>
                  <a:cubicBezTo>
                    <a:pt x="6918" y="2384"/>
                    <a:pt x="7059" y="2244"/>
                    <a:pt x="7341" y="2244"/>
                  </a:cubicBezTo>
                  <a:cubicBezTo>
                    <a:pt x="7341" y="2244"/>
                    <a:pt x="7200" y="2104"/>
                    <a:pt x="7200" y="1964"/>
                  </a:cubicBezTo>
                  <a:cubicBezTo>
                    <a:pt x="7341" y="1964"/>
                    <a:pt x="7482" y="1964"/>
                    <a:pt x="7624" y="1964"/>
                  </a:cubicBezTo>
                  <a:cubicBezTo>
                    <a:pt x="7765" y="1823"/>
                    <a:pt x="8047" y="1964"/>
                    <a:pt x="8188" y="1823"/>
                  </a:cubicBezTo>
                  <a:cubicBezTo>
                    <a:pt x="8329" y="1964"/>
                    <a:pt x="8329" y="1823"/>
                    <a:pt x="8329" y="1964"/>
                  </a:cubicBezTo>
                  <a:cubicBezTo>
                    <a:pt x="8471" y="1823"/>
                    <a:pt x="8612" y="1964"/>
                    <a:pt x="8753" y="1964"/>
                  </a:cubicBezTo>
                  <a:cubicBezTo>
                    <a:pt x="8894" y="1964"/>
                    <a:pt x="9035" y="1964"/>
                    <a:pt x="9035" y="2104"/>
                  </a:cubicBezTo>
                  <a:cubicBezTo>
                    <a:pt x="9035" y="2244"/>
                    <a:pt x="8753" y="2104"/>
                    <a:pt x="8753" y="2384"/>
                  </a:cubicBezTo>
                  <a:cubicBezTo>
                    <a:pt x="8894" y="2384"/>
                    <a:pt x="9035" y="2244"/>
                    <a:pt x="9176" y="2244"/>
                  </a:cubicBezTo>
                  <a:cubicBezTo>
                    <a:pt x="9176" y="2244"/>
                    <a:pt x="9176" y="2384"/>
                    <a:pt x="9318" y="2384"/>
                  </a:cubicBezTo>
                  <a:cubicBezTo>
                    <a:pt x="9318" y="2384"/>
                    <a:pt x="9459" y="2384"/>
                    <a:pt x="9459" y="2525"/>
                  </a:cubicBezTo>
                  <a:cubicBezTo>
                    <a:pt x="9459" y="2665"/>
                    <a:pt x="9318" y="2525"/>
                    <a:pt x="9176" y="2525"/>
                  </a:cubicBezTo>
                  <a:cubicBezTo>
                    <a:pt x="9035" y="2525"/>
                    <a:pt x="9176" y="2665"/>
                    <a:pt x="9035" y="2665"/>
                  </a:cubicBezTo>
                  <a:cubicBezTo>
                    <a:pt x="9035" y="2805"/>
                    <a:pt x="9035" y="2805"/>
                    <a:pt x="9035" y="2945"/>
                  </a:cubicBezTo>
                  <a:cubicBezTo>
                    <a:pt x="8894" y="2805"/>
                    <a:pt x="8894" y="2945"/>
                    <a:pt x="8894" y="2945"/>
                  </a:cubicBezTo>
                  <a:cubicBezTo>
                    <a:pt x="8894" y="3086"/>
                    <a:pt x="9035" y="3086"/>
                    <a:pt x="9035" y="3226"/>
                  </a:cubicBezTo>
                  <a:cubicBezTo>
                    <a:pt x="9035" y="3226"/>
                    <a:pt x="8894" y="3226"/>
                    <a:pt x="8753" y="3226"/>
                  </a:cubicBezTo>
                  <a:cubicBezTo>
                    <a:pt x="8894" y="3506"/>
                    <a:pt x="8894" y="3787"/>
                    <a:pt x="8612" y="3927"/>
                  </a:cubicBezTo>
                  <a:cubicBezTo>
                    <a:pt x="8753" y="3927"/>
                    <a:pt x="8753" y="3927"/>
                    <a:pt x="8753" y="4068"/>
                  </a:cubicBezTo>
                  <a:cubicBezTo>
                    <a:pt x="8612" y="4068"/>
                    <a:pt x="8612" y="4068"/>
                    <a:pt x="8612" y="4068"/>
                  </a:cubicBezTo>
                  <a:cubicBezTo>
                    <a:pt x="8471" y="4068"/>
                    <a:pt x="8753" y="4208"/>
                    <a:pt x="8612" y="4208"/>
                  </a:cubicBezTo>
                  <a:cubicBezTo>
                    <a:pt x="8471" y="4208"/>
                    <a:pt x="8471" y="4208"/>
                    <a:pt x="8329" y="4068"/>
                  </a:cubicBezTo>
                  <a:cubicBezTo>
                    <a:pt x="8188" y="4068"/>
                    <a:pt x="8188" y="4208"/>
                    <a:pt x="8188" y="4208"/>
                  </a:cubicBezTo>
                  <a:cubicBezTo>
                    <a:pt x="8188" y="4208"/>
                    <a:pt x="8329" y="4348"/>
                    <a:pt x="8471" y="4208"/>
                  </a:cubicBezTo>
                  <a:cubicBezTo>
                    <a:pt x="8612" y="4348"/>
                    <a:pt x="8329" y="4488"/>
                    <a:pt x="8329" y="4629"/>
                  </a:cubicBezTo>
                  <a:cubicBezTo>
                    <a:pt x="8047" y="4629"/>
                    <a:pt x="8047" y="4769"/>
                    <a:pt x="7906" y="4769"/>
                  </a:cubicBezTo>
                  <a:cubicBezTo>
                    <a:pt x="7765" y="4769"/>
                    <a:pt x="7765" y="4909"/>
                    <a:pt x="7765" y="4909"/>
                  </a:cubicBezTo>
                  <a:cubicBezTo>
                    <a:pt x="7624" y="4909"/>
                    <a:pt x="7624" y="5049"/>
                    <a:pt x="7482" y="4909"/>
                  </a:cubicBezTo>
                  <a:cubicBezTo>
                    <a:pt x="7341" y="4909"/>
                    <a:pt x="7341" y="5049"/>
                    <a:pt x="7341" y="5049"/>
                  </a:cubicBezTo>
                  <a:cubicBezTo>
                    <a:pt x="7341" y="5330"/>
                    <a:pt x="7200" y="5330"/>
                    <a:pt x="7200" y="5610"/>
                  </a:cubicBezTo>
                  <a:close/>
                  <a:moveTo>
                    <a:pt x="10871" y="2665"/>
                  </a:moveTo>
                  <a:cubicBezTo>
                    <a:pt x="10871" y="2665"/>
                    <a:pt x="11012" y="2805"/>
                    <a:pt x="11012" y="2805"/>
                  </a:cubicBezTo>
                  <a:cubicBezTo>
                    <a:pt x="11012" y="2945"/>
                    <a:pt x="11294" y="2945"/>
                    <a:pt x="11294" y="3226"/>
                  </a:cubicBezTo>
                  <a:cubicBezTo>
                    <a:pt x="11012" y="3226"/>
                    <a:pt x="11012" y="3086"/>
                    <a:pt x="10871" y="3086"/>
                  </a:cubicBezTo>
                  <a:cubicBezTo>
                    <a:pt x="10871" y="3226"/>
                    <a:pt x="10729" y="3366"/>
                    <a:pt x="10729" y="3506"/>
                  </a:cubicBezTo>
                  <a:cubicBezTo>
                    <a:pt x="10729" y="3506"/>
                    <a:pt x="10588" y="3506"/>
                    <a:pt x="10588" y="3366"/>
                  </a:cubicBezTo>
                  <a:cubicBezTo>
                    <a:pt x="10447" y="3366"/>
                    <a:pt x="10447" y="3366"/>
                    <a:pt x="10306" y="3226"/>
                  </a:cubicBezTo>
                  <a:cubicBezTo>
                    <a:pt x="10306" y="3086"/>
                    <a:pt x="10588" y="3086"/>
                    <a:pt x="10588" y="2945"/>
                  </a:cubicBezTo>
                  <a:cubicBezTo>
                    <a:pt x="10447" y="2945"/>
                    <a:pt x="10306" y="3086"/>
                    <a:pt x="10306" y="3086"/>
                  </a:cubicBezTo>
                  <a:cubicBezTo>
                    <a:pt x="10165" y="2945"/>
                    <a:pt x="10165" y="2945"/>
                    <a:pt x="10306" y="2805"/>
                  </a:cubicBezTo>
                  <a:cubicBezTo>
                    <a:pt x="10165" y="2805"/>
                    <a:pt x="10024" y="2805"/>
                    <a:pt x="10024" y="2665"/>
                  </a:cubicBezTo>
                  <a:cubicBezTo>
                    <a:pt x="10024" y="2384"/>
                    <a:pt x="10447" y="2525"/>
                    <a:pt x="10447" y="2665"/>
                  </a:cubicBezTo>
                  <a:cubicBezTo>
                    <a:pt x="10588" y="2665"/>
                    <a:pt x="10447" y="2525"/>
                    <a:pt x="10447" y="2384"/>
                  </a:cubicBezTo>
                  <a:cubicBezTo>
                    <a:pt x="10588" y="2384"/>
                    <a:pt x="10729" y="2525"/>
                    <a:pt x="10729" y="2665"/>
                  </a:cubicBezTo>
                  <a:cubicBezTo>
                    <a:pt x="10729" y="2665"/>
                    <a:pt x="10729" y="2665"/>
                    <a:pt x="10871" y="2665"/>
                  </a:cubicBezTo>
                  <a:close/>
                  <a:moveTo>
                    <a:pt x="10729" y="2384"/>
                  </a:moveTo>
                  <a:cubicBezTo>
                    <a:pt x="11012" y="2384"/>
                    <a:pt x="11294" y="2384"/>
                    <a:pt x="11718" y="2384"/>
                  </a:cubicBezTo>
                  <a:cubicBezTo>
                    <a:pt x="11718" y="2665"/>
                    <a:pt x="11576" y="2525"/>
                    <a:pt x="11576" y="2665"/>
                  </a:cubicBezTo>
                  <a:cubicBezTo>
                    <a:pt x="11153" y="2665"/>
                    <a:pt x="11012" y="2665"/>
                    <a:pt x="10871" y="2525"/>
                  </a:cubicBezTo>
                  <a:cubicBezTo>
                    <a:pt x="10871" y="2525"/>
                    <a:pt x="10729" y="2384"/>
                    <a:pt x="10729" y="2384"/>
                  </a:cubicBezTo>
                  <a:close/>
                  <a:moveTo>
                    <a:pt x="9035" y="6732"/>
                  </a:moveTo>
                  <a:cubicBezTo>
                    <a:pt x="9035" y="6873"/>
                    <a:pt x="8894" y="6732"/>
                    <a:pt x="8753" y="6873"/>
                  </a:cubicBezTo>
                  <a:cubicBezTo>
                    <a:pt x="8753" y="6732"/>
                    <a:pt x="8753" y="6592"/>
                    <a:pt x="8753" y="6452"/>
                  </a:cubicBezTo>
                  <a:cubicBezTo>
                    <a:pt x="8894" y="6452"/>
                    <a:pt x="8894" y="6592"/>
                    <a:pt x="8894" y="6452"/>
                  </a:cubicBezTo>
                  <a:cubicBezTo>
                    <a:pt x="9035" y="6452"/>
                    <a:pt x="9035" y="6452"/>
                    <a:pt x="9035" y="6452"/>
                  </a:cubicBezTo>
                  <a:cubicBezTo>
                    <a:pt x="9035" y="6592"/>
                    <a:pt x="9035" y="6592"/>
                    <a:pt x="9035" y="6732"/>
                  </a:cubicBezTo>
                  <a:close/>
                  <a:moveTo>
                    <a:pt x="8894" y="5330"/>
                  </a:moveTo>
                  <a:cubicBezTo>
                    <a:pt x="8753" y="5330"/>
                    <a:pt x="8753" y="5049"/>
                    <a:pt x="8612" y="5190"/>
                  </a:cubicBezTo>
                  <a:cubicBezTo>
                    <a:pt x="8612" y="5049"/>
                    <a:pt x="8612" y="5049"/>
                    <a:pt x="8753" y="4909"/>
                  </a:cubicBezTo>
                  <a:cubicBezTo>
                    <a:pt x="8612" y="4909"/>
                    <a:pt x="8612" y="4909"/>
                    <a:pt x="8471" y="4909"/>
                  </a:cubicBezTo>
                  <a:cubicBezTo>
                    <a:pt x="8471" y="4769"/>
                    <a:pt x="8753" y="4909"/>
                    <a:pt x="8612" y="4629"/>
                  </a:cubicBezTo>
                  <a:cubicBezTo>
                    <a:pt x="8753" y="4629"/>
                    <a:pt x="8753" y="4769"/>
                    <a:pt x="8894" y="4769"/>
                  </a:cubicBezTo>
                  <a:cubicBezTo>
                    <a:pt x="9035" y="4769"/>
                    <a:pt x="9035" y="4909"/>
                    <a:pt x="9176" y="4769"/>
                  </a:cubicBezTo>
                  <a:cubicBezTo>
                    <a:pt x="9176" y="4909"/>
                    <a:pt x="9318" y="5049"/>
                    <a:pt x="9318" y="5190"/>
                  </a:cubicBezTo>
                  <a:cubicBezTo>
                    <a:pt x="9176" y="5190"/>
                    <a:pt x="9035" y="5190"/>
                    <a:pt x="9035" y="5330"/>
                  </a:cubicBezTo>
                  <a:cubicBezTo>
                    <a:pt x="9035" y="5190"/>
                    <a:pt x="8894" y="5190"/>
                    <a:pt x="8894" y="5330"/>
                  </a:cubicBezTo>
                  <a:close/>
                  <a:moveTo>
                    <a:pt x="13271" y="3506"/>
                  </a:moveTo>
                  <a:cubicBezTo>
                    <a:pt x="13412" y="3366"/>
                    <a:pt x="13694" y="3226"/>
                    <a:pt x="13835" y="3226"/>
                  </a:cubicBezTo>
                  <a:cubicBezTo>
                    <a:pt x="13976" y="3226"/>
                    <a:pt x="13976" y="3226"/>
                    <a:pt x="13976" y="3226"/>
                  </a:cubicBezTo>
                  <a:cubicBezTo>
                    <a:pt x="13976" y="3226"/>
                    <a:pt x="14118" y="3226"/>
                    <a:pt x="14118" y="3226"/>
                  </a:cubicBezTo>
                  <a:cubicBezTo>
                    <a:pt x="14118" y="3366"/>
                    <a:pt x="13976" y="3506"/>
                    <a:pt x="13835" y="3506"/>
                  </a:cubicBezTo>
                  <a:cubicBezTo>
                    <a:pt x="13553" y="3506"/>
                    <a:pt x="13553" y="3787"/>
                    <a:pt x="13271" y="3787"/>
                  </a:cubicBezTo>
                  <a:cubicBezTo>
                    <a:pt x="13271" y="4068"/>
                    <a:pt x="13412" y="4068"/>
                    <a:pt x="13412" y="4208"/>
                  </a:cubicBezTo>
                  <a:cubicBezTo>
                    <a:pt x="13412" y="4208"/>
                    <a:pt x="13412" y="4348"/>
                    <a:pt x="13271" y="4348"/>
                  </a:cubicBezTo>
                  <a:cubicBezTo>
                    <a:pt x="13271" y="4208"/>
                    <a:pt x="13129" y="4208"/>
                    <a:pt x="12988" y="4068"/>
                  </a:cubicBezTo>
                  <a:cubicBezTo>
                    <a:pt x="12988" y="3927"/>
                    <a:pt x="13129" y="3927"/>
                    <a:pt x="13129" y="3927"/>
                  </a:cubicBezTo>
                  <a:cubicBezTo>
                    <a:pt x="13129" y="3647"/>
                    <a:pt x="13271" y="3647"/>
                    <a:pt x="13271" y="3506"/>
                  </a:cubicBezTo>
                  <a:close/>
                  <a:moveTo>
                    <a:pt x="13271" y="2665"/>
                  </a:moveTo>
                  <a:cubicBezTo>
                    <a:pt x="13271" y="2384"/>
                    <a:pt x="13553" y="2384"/>
                    <a:pt x="13553" y="2665"/>
                  </a:cubicBezTo>
                  <a:cubicBezTo>
                    <a:pt x="13412" y="2525"/>
                    <a:pt x="13412" y="2805"/>
                    <a:pt x="13271" y="2665"/>
                  </a:cubicBezTo>
                  <a:close/>
                  <a:moveTo>
                    <a:pt x="15388" y="2665"/>
                  </a:moveTo>
                  <a:cubicBezTo>
                    <a:pt x="15671" y="2525"/>
                    <a:pt x="15953" y="2525"/>
                    <a:pt x="15953" y="2665"/>
                  </a:cubicBezTo>
                  <a:cubicBezTo>
                    <a:pt x="15953" y="2945"/>
                    <a:pt x="15671" y="2805"/>
                    <a:pt x="15388" y="2805"/>
                  </a:cubicBezTo>
                  <a:cubicBezTo>
                    <a:pt x="15388" y="2805"/>
                    <a:pt x="15388" y="2665"/>
                    <a:pt x="15388" y="2665"/>
                  </a:cubicBezTo>
                  <a:close/>
                  <a:moveTo>
                    <a:pt x="4518" y="5330"/>
                  </a:moveTo>
                  <a:cubicBezTo>
                    <a:pt x="4518" y="5470"/>
                    <a:pt x="4235" y="5049"/>
                    <a:pt x="4235" y="5470"/>
                  </a:cubicBezTo>
                  <a:cubicBezTo>
                    <a:pt x="4235" y="5470"/>
                    <a:pt x="4094" y="5330"/>
                    <a:pt x="4094" y="5190"/>
                  </a:cubicBezTo>
                  <a:cubicBezTo>
                    <a:pt x="4235" y="5330"/>
                    <a:pt x="4235" y="5190"/>
                    <a:pt x="4235" y="5049"/>
                  </a:cubicBezTo>
                  <a:cubicBezTo>
                    <a:pt x="4376" y="5049"/>
                    <a:pt x="4376" y="5190"/>
                    <a:pt x="4376" y="5049"/>
                  </a:cubicBezTo>
                  <a:cubicBezTo>
                    <a:pt x="4518" y="5190"/>
                    <a:pt x="4376" y="5190"/>
                    <a:pt x="4518" y="5330"/>
                  </a:cubicBezTo>
                  <a:close/>
                  <a:moveTo>
                    <a:pt x="5082" y="10660"/>
                  </a:moveTo>
                  <a:cubicBezTo>
                    <a:pt x="5082" y="10800"/>
                    <a:pt x="5082" y="10800"/>
                    <a:pt x="4941" y="10800"/>
                  </a:cubicBezTo>
                  <a:cubicBezTo>
                    <a:pt x="4941" y="10800"/>
                    <a:pt x="4941" y="10800"/>
                    <a:pt x="4941" y="10660"/>
                  </a:cubicBezTo>
                  <a:cubicBezTo>
                    <a:pt x="4941" y="10660"/>
                    <a:pt x="5082" y="10660"/>
                    <a:pt x="5082" y="10660"/>
                  </a:cubicBezTo>
                  <a:close/>
                  <a:moveTo>
                    <a:pt x="4235" y="10660"/>
                  </a:moveTo>
                  <a:cubicBezTo>
                    <a:pt x="4094" y="10519"/>
                    <a:pt x="4094" y="10379"/>
                    <a:pt x="3953" y="10379"/>
                  </a:cubicBezTo>
                  <a:cubicBezTo>
                    <a:pt x="3671" y="10379"/>
                    <a:pt x="3671" y="10519"/>
                    <a:pt x="3671" y="10379"/>
                  </a:cubicBezTo>
                  <a:cubicBezTo>
                    <a:pt x="3529" y="10379"/>
                    <a:pt x="3671" y="10379"/>
                    <a:pt x="3671" y="10239"/>
                  </a:cubicBezTo>
                  <a:cubicBezTo>
                    <a:pt x="3812" y="10239"/>
                    <a:pt x="3953" y="10239"/>
                    <a:pt x="4094" y="10239"/>
                  </a:cubicBezTo>
                  <a:cubicBezTo>
                    <a:pt x="4235" y="10379"/>
                    <a:pt x="4235" y="10379"/>
                    <a:pt x="4376" y="10379"/>
                  </a:cubicBezTo>
                  <a:cubicBezTo>
                    <a:pt x="4376" y="10519"/>
                    <a:pt x="4518" y="10519"/>
                    <a:pt x="4376" y="10519"/>
                  </a:cubicBezTo>
                  <a:cubicBezTo>
                    <a:pt x="4659" y="10519"/>
                    <a:pt x="4800" y="10519"/>
                    <a:pt x="4800" y="10800"/>
                  </a:cubicBezTo>
                  <a:cubicBezTo>
                    <a:pt x="4800" y="10800"/>
                    <a:pt x="4659" y="10800"/>
                    <a:pt x="4659" y="10800"/>
                  </a:cubicBezTo>
                  <a:cubicBezTo>
                    <a:pt x="4518" y="10800"/>
                    <a:pt x="4518" y="10800"/>
                    <a:pt x="4376" y="10800"/>
                  </a:cubicBezTo>
                  <a:cubicBezTo>
                    <a:pt x="4376" y="10660"/>
                    <a:pt x="4376" y="10660"/>
                    <a:pt x="4518" y="10660"/>
                  </a:cubicBezTo>
                  <a:cubicBezTo>
                    <a:pt x="4376" y="10519"/>
                    <a:pt x="4235" y="10660"/>
                    <a:pt x="4235" y="10660"/>
                  </a:cubicBezTo>
                  <a:close/>
                  <a:moveTo>
                    <a:pt x="4235" y="10800"/>
                  </a:moveTo>
                  <a:cubicBezTo>
                    <a:pt x="4094" y="10940"/>
                    <a:pt x="4094" y="10800"/>
                    <a:pt x="4094" y="10800"/>
                  </a:cubicBezTo>
                  <a:cubicBezTo>
                    <a:pt x="4094" y="10800"/>
                    <a:pt x="4094" y="10800"/>
                    <a:pt x="4094" y="10660"/>
                  </a:cubicBezTo>
                  <a:cubicBezTo>
                    <a:pt x="4094" y="10660"/>
                    <a:pt x="4235" y="10660"/>
                    <a:pt x="4235" y="10800"/>
                  </a:cubicBezTo>
                  <a:close/>
                  <a:moveTo>
                    <a:pt x="4094" y="10239"/>
                  </a:moveTo>
                  <a:cubicBezTo>
                    <a:pt x="4094" y="10099"/>
                    <a:pt x="4094" y="10099"/>
                    <a:pt x="4094" y="9958"/>
                  </a:cubicBezTo>
                  <a:cubicBezTo>
                    <a:pt x="4094" y="9958"/>
                    <a:pt x="4235" y="10099"/>
                    <a:pt x="4235" y="10239"/>
                  </a:cubicBezTo>
                  <a:cubicBezTo>
                    <a:pt x="4094" y="10239"/>
                    <a:pt x="4094" y="10239"/>
                    <a:pt x="4094" y="10239"/>
                  </a:cubicBezTo>
                  <a:close/>
                  <a:moveTo>
                    <a:pt x="4235" y="9958"/>
                  </a:moveTo>
                  <a:cubicBezTo>
                    <a:pt x="4376" y="9958"/>
                    <a:pt x="4376" y="9958"/>
                    <a:pt x="4376" y="9958"/>
                  </a:cubicBezTo>
                  <a:cubicBezTo>
                    <a:pt x="4376" y="10099"/>
                    <a:pt x="4376" y="10099"/>
                    <a:pt x="4376" y="10239"/>
                  </a:cubicBezTo>
                  <a:cubicBezTo>
                    <a:pt x="4376" y="10239"/>
                    <a:pt x="4235" y="10099"/>
                    <a:pt x="4235" y="9958"/>
                  </a:cubicBezTo>
                  <a:close/>
                  <a:moveTo>
                    <a:pt x="4518" y="10379"/>
                  </a:moveTo>
                  <a:cubicBezTo>
                    <a:pt x="4518" y="10239"/>
                    <a:pt x="4518" y="10239"/>
                    <a:pt x="4518" y="10239"/>
                  </a:cubicBezTo>
                  <a:cubicBezTo>
                    <a:pt x="4518" y="10239"/>
                    <a:pt x="4659" y="10239"/>
                    <a:pt x="4659" y="10379"/>
                  </a:cubicBezTo>
                  <a:cubicBezTo>
                    <a:pt x="4659" y="10379"/>
                    <a:pt x="4659" y="10379"/>
                    <a:pt x="4659" y="10379"/>
                  </a:cubicBezTo>
                  <a:cubicBezTo>
                    <a:pt x="4800" y="10519"/>
                    <a:pt x="4518" y="10519"/>
                    <a:pt x="4659" y="10379"/>
                  </a:cubicBezTo>
                  <a:cubicBezTo>
                    <a:pt x="4518" y="10379"/>
                    <a:pt x="4518" y="10379"/>
                    <a:pt x="4518" y="10379"/>
                  </a:cubicBezTo>
                  <a:close/>
                  <a:moveTo>
                    <a:pt x="20329" y="13465"/>
                  </a:moveTo>
                  <a:cubicBezTo>
                    <a:pt x="20329" y="13325"/>
                    <a:pt x="20329" y="13325"/>
                    <a:pt x="20329" y="13184"/>
                  </a:cubicBezTo>
                  <a:cubicBezTo>
                    <a:pt x="20188" y="13044"/>
                    <a:pt x="20047" y="13044"/>
                    <a:pt x="19906" y="12904"/>
                  </a:cubicBezTo>
                  <a:cubicBezTo>
                    <a:pt x="19765" y="12764"/>
                    <a:pt x="19765" y="12904"/>
                    <a:pt x="19624" y="12904"/>
                  </a:cubicBezTo>
                  <a:cubicBezTo>
                    <a:pt x="19624" y="12764"/>
                    <a:pt x="19765" y="12764"/>
                    <a:pt x="19765" y="12764"/>
                  </a:cubicBezTo>
                  <a:cubicBezTo>
                    <a:pt x="19906" y="12623"/>
                    <a:pt x="19906" y="12764"/>
                    <a:pt x="19906" y="12764"/>
                  </a:cubicBezTo>
                  <a:cubicBezTo>
                    <a:pt x="20047" y="12764"/>
                    <a:pt x="20047" y="12764"/>
                    <a:pt x="20047" y="12623"/>
                  </a:cubicBezTo>
                  <a:cubicBezTo>
                    <a:pt x="20188" y="12623"/>
                    <a:pt x="20188" y="12623"/>
                    <a:pt x="20329" y="12623"/>
                  </a:cubicBezTo>
                  <a:cubicBezTo>
                    <a:pt x="20329" y="12623"/>
                    <a:pt x="20471" y="12764"/>
                    <a:pt x="20471" y="12764"/>
                  </a:cubicBezTo>
                  <a:cubicBezTo>
                    <a:pt x="20471" y="13044"/>
                    <a:pt x="20329" y="13184"/>
                    <a:pt x="20329" y="13465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" name="Freeform 258"/>
            <p:cNvSpPr/>
            <p:nvPr/>
          </p:nvSpPr>
          <p:spPr>
            <a:xfrm>
              <a:off x="6006334" y="3358442"/>
              <a:ext cx="11975" cy="1198"/>
            </a:xfrm>
            <a:prstGeom prst="ellipse">
              <a:avLst/>
            </a:pr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Freeform 259"/>
            <p:cNvSpPr/>
            <p:nvPr/>
          </p:nvSpPr>
          <p:spPr>
            <a:xfrm>
              <a:off x="6199192" y="3422576"/>
              <a:ext cx="11975" cy="1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00" extrusionOk="0">
                  <a:moveTo>
                    <a:pt x="21600" y="10800"/>
                  </a:moveTo>
                  <a:cubicBezTo>
                    <a:pt x="21600" y="10800"/>
                    <a:pt x="21600" y="0"/>
                    <a:pt x="21600" y="0"/>
                  </a:cubicBezTo>
                  <a:cubicBezTo>
                    <a:pt x="0" y="0"/>
                    <a:pt x="0" y="0"/>
                    <a:pt x="0" y="10800"/>
                  </a:cubicBezTo>
                  <a:cubicBezTo>
                    <a:pt x="0" y="10800"/>
                    <a:pt x="21600" y="21600"/>
                    <a:pt x="21600" y="1080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Freeform 260"/>
            <p:cNvSpPr/>
            <p:nvPr/>
          </p:nvSpPr>
          <p:spPr>
            <a:xfrm>
              <a:off x="6174192" y="3361577"/>
              <a:ext cx="11975" cy="1198"/>
            </a:xfrm>
            <a:prstGeom prst="ellipse">
              <a:avLst/>
            </a:pr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Freeform 261"/>
            <p:cNvSpPr/>
            <p:nvPr/>
          </p:nvSpPr>
          <p:spPr>
            <a:xfrm>
              <a:off x="6175673" y="3354807"/>
              <a:ext cx="11976" cy="1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21600" y="21600"/>
                    <a:pt x="21600" y="0"/>
                  </a:cubicBez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3" name="Freeform 262"/>
            <p:cNvSpPr/>
            <p:nvPr/>
          </p:nvSpPr>
          <p:spPr>
            <a:xfrm>
              <a:off x="6144313" y="3364999"/>
              <a:ext cx="11975" cy="1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0"/>
                    <a:pt x="0" y="2160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Freeform 263"/>
            <p:cNvSpPr/>
            <p:nvPr/>
          </p:nvSpPr>
          <p:spPr>
            <a:xfrm>
              <a:off x="5962867" y="3446246"/>
              <a:ext cx="11975" cy="1198"/>
            </a:xfrm>
            <a:prstGeom prst="ellipse">
              <a:avLst/>
            </a:pr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Freeform 265"/>
            <p:cNvSpPr/>
            <p:nvPr/>
          </p:nvSpPr>
          <p:spPr>
            <a:xfrm>
              <a:off x="6089934" y="3377258"/>
              <a:ext cx="14113" cy="23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0"/>
                  </a:moveTo>
                  <a:cubicBezTo>
                    <a:pt x="18514" y="3600"/>
                    <a:pt x="12343" y="5400"/>
                    <a:pt x="12343" y="9000"/>
                  </a:cubicBezTo>
                  <a:cubicBezTo>
                    <a:pt x="12343" y="10800"/>
                    <a:pt x="12343" y="10800"/>
                    <a:pt x="12343" y="12600"/>
                  </a:cubicBezTo>
                  <a:cubicBezTo>
                    <a:pt x="12343" y="14400"/>
                    <a:pt x="9257" y="18000"/>
                    <a:pt x="9257" y="19800"/>
                  </a:cubicBezTo>
                  <a:cubicBezTo>
                    <a:pt x="3086" y="21600"/>
                    <a:pt x="3086" y="14400"/>
                    <a:pt x="0" y="14400"/>
                  </a:cubicBezTo>
                  <a:cubicBezTo>
                    <a:pt x="0" y="16200"/>
                    <a:pt x="0" y="18000"/>
                    <a:pt x="3086" y="19800"/>
                  </a:cubicBezTo>
                  <a:cubicBezTo>
                    <a:pt x="0" y="19800"/>
                    <a:pt x="0" y="19800"/>
                    <a:pt x="3086" y="19800"/>
                  </a:cubicBezTo>
                  <a:cubicBezTo>
                    <a:pt x="3086" y="19800"/>
                    <a:pt x="6171" y="19800"/>
                    <a:pt x="6171" y="21600"/>
                  </a:cubicBezTo>
                  <a:cubicBezTo>
                    <a:pt x="6171" y="21600"/>
                    <a:pt x="6171" y="19800"/>
                    <a:pt x="9257" y="19800"/>
                  </a:cubicBezTo>
                  <a:cubicBezTo>
                    <a:pt x="12343" y="19800"/>
                    <a:pt x="12343" y="19800"/>
                    <a:pt x="15429" y="19800"/>
                  </a:cubicBezTo>
                  <a:cubicBezTo>
                    <a:pt x="18514" y="18000"/>
                    <a:pt x="15429" y="14400"/>
                    <a:pt x="18514" y="12600"/>
                  </a:cubicBezTo>
                  <a:cubicBezTo>
                    <a:pt x="21600" y="12600"/>
                    <a:pt x="18514" y="14400"/>
                    <a:pt x="21600" y="14400"/>
                  </a:cubicBezTo>
                  <a:cubicBezTo>
                    <a:pt x="21600" y="14400"/>
                    <a:pt x="21600" y="12600"/>
                    <a:pt x="21600" y="10800"/>
                  </a:cubicBezTo>
                  <a:cubicBezTo>
                    <a:pt x="18514" y="10800"/>
                    <a:pt x="15429" y="9000"/>
                    <a:pt x="15429" y="9000"/>
                  </a:cubicBezTo>
                  <a:cubicBezTo>
                    <a:pt x="15429" y="3600"/>
                    <a:pt x="21600" y="3600"/>
                    <a:pt x="21600" y="1800"/>
                  </a:cubicBezTo>
                  <a:cubicBezTo>
                    <a:pt x="21600" y="0"/>
                    <a:pt x="21600" y="0"/>
                    <a:pt x="18514" y="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9" name="Freeform 266"/>
            <p:cNvSpPr/>
            <p:nvPr/>
          </p:nvSpPr>
          <p:spPr>
            <a:xfrm>
              <a:off x="6021578" y="3397229"/>
              <a:ext cx="11975" cy="1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9600" extrusionOk="0">
                  <a:moveTo>
                    <a:pt x="0" y="9600"/>
                  </a:moveTo>
                  <a:cubicBezTo>
                    <a:pt x="0" y="-12000"/>
                    <a:pt x="0" y="9600"/>
                    <a:pt x="0" y="9600"/>
                  </a:cubicBezTo>
                  <a:cubicBezTo>
                    <a:pt x="0" y="9600"/>
                    <a:pt x="21600" y="9600"/>
                    <a:pt x="0" y="960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Freeform 267"/>
            <p:cNvSpPr/>
            <p:nvPr/>
          </p:nvSpPr>
          <p:spPr>
            <a:xfrm>
              <a:off x="6189754" y="3452725"/>
              <a:ext cx="11975" cy="11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16" h="17712" extrusionOk="0">
                  <a:moveTo>
                    <a:pt x="2016" y="1512"/>
                  </a:moveTo>
                  <a:cubicBezTo>
                    <a:pt x="-5184" y="6912"/>
                    <a:pt x="9216" y="6912"/>
                    <a:pt x="9216" y="12312"/>
                  </a:cubicBezTo>
                  <a:cubicBezTo>
                    <a:pt x="9216" y="12312"/>
                    <a:pt x="9216" y="12312"/>
                    <a:pt x="16416" y="17712"/>
                  </a:cubicBezTo>
                  <a:cubicBezTo>
                    <a:pt x="9216" y="6912"/>
                    <a:pt x="9216" y="12312"/>
                    <a:pt x="16416" y="6912"/>
                  </a:cubicBezTo>
                  <a:cubicBezTo>
                    <a:pt x="9216" y="6912"/>
                    <a:pt x="9216" y="-3888"/>
                    <a:pt x="2016" y="1512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Freeform 268"/>
            <p:cNvSpPr/>
            <p:nvPr/>
          </p:nvSpPr>
          <p:spPr>
            <a:xfrm>
              <a:off x="6110604" y="3372838"/>
              <a:ext cx="11975" cy="1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200"/>
                    <a:pt x="0" y="21600"/>
                    <a:pt x="7200" y="21600"/>
                  </a:cubicBezTo>
                  <a:cubicBezTo>
                    <a:pt x="14400" y="14400"/>
                    <a:pt x="7200" y="14400"/>
                    <a:pt x="7200" y="14400"/>
                  </a:cubicBezTo>
                  <a:cubicBezTo>
                    <a:pt x="14400" y="7200"/>
                    <a:pt x="21600" y="7200"/>
                    <a:pt x="21600" y="0"/>
                  </a:cubicBezTo>
                  <a:cubicBezTo>
                    <a:pt x="14400" y="0"/>
                    <a:pt x="720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42" name="Freeform 269"/>
            <p:cNvGrpSpPr/>
            <p:nvPr/>
          </p:nvGrpSpPr>
          <p:grpSpPr>
            <a:xfrm>
              <a:off x="6101980" y="3369418"/>
              <a:ext cx="11975" cy="1"/>
              <a:chOff x="0" y="0"/>
              <a:chExt cx="23949" cy="0"/>
            </a:xfrm>
            <a:grpFill/>
          </p:grpSpPr>
          <p:sp>
            <p:nvSpPr>
              <p:cNvPr id="53" name="线条"/>
              <p:cNvSpPr/>
              <p:nvPr/>
            </p:nvSpPr>
            <p:spPr>
              <a:xfrm>
                <a:off x="0" y="0"/>
                <a:ext cx="23950" cy="0"/>
              </a:xfrm>
              <a:prstGeom prst="line">
                <a:avLst/>
              </a:prstGeom>
              <a:gradFill>
                <a:gsLst>
                  <a:gs pos="0">
                    <a:srgbClr val="E5E7BE"/>
                  </a:gs>
                  <a:gs pos="33000">
                    <a:srgbClr val="37E6EB"/>
                  </a:gs>
                  <a:gs pos="62000">
                    <a:srgbClr val="0AA5F9"/>
                  </a:gs>
                  <a:gs pos="100000">
                    <a:srgbClr val="FD2C52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p>
                <a:pPr algn="dist"/>
                <a:endParaRPr sz="13800" spc="300">
                  <a:gradFill>
                    <a:gsLst>
                      <a:gs pos="0">
                        <a:srgbClr val="E5E7BE"/>
                      </a:gs>
                      <a:gs pos="33000">
                        <a:srgbClr val="37E6EB"/>
                      </a:gs>
                      <a:gs pos="62000">
                        <a:srgbClr val="0AA5F9"/>
                      </a:gs>
                      <a:gs pos="100000">
                        <a:srgbClr val="FD2C52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54" name="线条"/>
              <p:cNvSpPr/>
              <p:nvPr/>
            </p:nvSpPr>
            <p:spPr>
              <a:xfrm flipH="1" flipV="1">
                <a:off x="0" y="-1"/>
                <a:ext cx="23950" cy="1"/>
              </a:xfrm>
              <a:prstGeom prst="line">
                <a:avLst/>
              </a:prstGeom>
              <a:gradFill>
                <a:gsLst>
                  <a:gs pos="0">
                    <a:srgbClr val="E5E7BE"/>
                  </a:gs>
                  <a:gs pos="33000">
                    <a:srgbClr val="37E6EB"/>
                  </a:gs>
                  <a:gs pos="62000">
                    <a:srgbClr val="0AA5F9"/>
                  </a:gs>
                  <a:gs pos="100000">
                    <a:srgbClr val="FD2C52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p>
                <a:pPr algn="dist"/>
                <a:endParaRPr sz="13800" spc="300">
                  <a:gradFill>
                    <a:gsLst>
                      <a:gs pos="0">
                        <a:srgbClr val="E5E7BE"/>
                      </a:gs>
                      <a:gs pos="33000">
                        <a:srgbClr val="37E6EB"/>
                      </a:gs>
                      <a:gs pos="62000">
                        <a:srgbClr val="0AA5F9"/>
                      </a:gs>
                      <a:gs pos="100000">
                        <a:srgbClr val="FD2C52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43" name="Freeform 270"/>
            <p:cNvSpPr/>
            <p:nvPr/>
          </p:nvSpPr>
          <p:spPr>
            <a:xfrm>
              <a:off x="6110255" y="3446246"/>
              <a:ext cx="11975" cy="1198"/>
            </a:xfrm>
            <a:prstGeom prst="ellipse">
              <a:avLst/>
            </a:pr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Freeform 272"/>
            <p:cNvSpPr/>
            <p:nvPr/>
          </p:nvSpPr>
          <p:spPr>
            <a:xfrm>
              <a:off x="6142833" y="3363082"/>
              <a:ext cx="11976" cy="1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9600" extrusionOk="0">
                  <a:moveTo>
                    <a:pt x="9600" y="9600"/>
                  </a:moveTo>
                  <a:cubicBezTo>
                    <a:pt x="9600" y="-12000"/>
                    <a:pt x="-12000" y="9600"/>
                    <a:pt x="9600" y="960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Freeform 273"/>
            <p:cNvSpPr/>
            <p:nvPr/>
          </p:nvSpPr>
          <p:spPr>
            <a:xfrm>
              <a:off x="6099628" y="3384597"/>
              <a:ext cx="11976" cy="11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800" y="21600"/>
                    <a:pt x="21600" y="21600"/>
                    <a:pt x="21600" y="0"/>
                  </a:cubicBezTo>
                  <a:cubicBezTo>
                    <a:pt x="10800" y="0"/>
                    <a:pt x="0" y="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Freeform 275"/>
            <p:cNvSpPr/>
            <p:nvPr/>
          </p:nvSpPr>
          <p:spPr>
            <a:xfrm>
              <a:off x="6058077" y="3335077"/>
              <a:ext cx="11976" cy="1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00" extrusionOk="0">
                  <a:moveTo>
                    <a:pt x="16200" y="15600"/>
                  </a:moveTo>
                  <a:cubicBezTo>
                    <a:pt x="16200" y="15600"/>
                    <a:pt x="21600" y="4800"/>
                    <a:pt x="21600" y="4800"/>
                  </a:cubicBezTo>
                  <a:cubicBezTo>
                    <a:pt x="16200" y="4800"/>
                    <a:pt x="5400" y="-6000"/>
                    <a:pt x="0" y="4800"/>
                  </a:cubicBezTo>
                  <a:cubicBezTo>
                    <a:pt x="5400" y="4800"/>
                    <a:pt x="10800" y="4800"/>
                    <a:pt x="16200" y="1560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7" name="Freeform 276"/>
            <p:cNvSpPr/>
            <p:nvPr/>
          </p:nvSpPr>
          <p:spPr>
            <a:xfrm>
              <a:off x="6059645" y="3357942"/>
              <a:ext cx="11975" cy="1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0800"/>
                    <a:pt x="21600" y="10800"/>
                    <a:pt x="21600" y="0"/>
                  </a:cubicBezTo>
                  <a:cubicBezTo>
                    <a:pt x="0" y="0"/>
                    <a:pt x="0" y="1080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8" name="Freeform 277"/>
            <p:cNvSpPr/>
            <p:nvPr/>
          </p:nvSpPr>
          <p:spPr>
            <a:xfrm>
              <a:off x="5961300" y="3438232"/>
              <a:ext cx="11976" cy="1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15274" extrusionOk="0">
                  <a:moveTo>
                    <a:pt x="9600" y="10800"/>
                  </a:moveTo>
                  <a:cubicBezTo>
                    <a:pt x="9600" y="10800"/>
                    <a:pt x="9600" y="0"/>
                    <a:pt x="9600" y="0"/>
                  </a:cubicBezTo>
                  <a:cubicBezTo>
                    <a:pt x="-12000" y="10800"/>
                    <a:pt x="9600" y="21600"/>
                    <a:pt x="9600" y="1080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9" name="Freeform 278"/>
            <p:cNvSpPr/>
            <p:nvPr/>
          </p:nvSpPr>
          <p:spPr>
            <a:xfrm>
              <a:off x="5960865" y="3435948"/>
              <a:ext cx="11975" cy="1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16200"/>
                  </a:moveTo>
                  <a:cubicBezTo>
                    <a:pt x="21600" y="-5400"/>
                    <a:pt x="0" y="-5400"/>
                    <a:pt x="0" y="16200"/>
                  </a:cubicBezTo>
                  <a:cubicBezTo>
                    <a:pt x="0" y="16200"/>
                    <a:pt x="0" y="16200"/>
                    <a:pt x="21600" y="16200"/>
                  </a:cubicBez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0" name="Freeform 279"/>
            <p:cNvSpPr/>
            <p:nvPr/>
          </p:nvSpPr>
          <p:spPr>
            <a:xfrm>
              <a:off x="5829656" y="3407049"/>
              <a:ext cx="67423" cy="10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1080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Freeform 280"/>
            <p:cNvSpPr/>
            <p:nvPr/>
          </p:nvSpPr>
          <p:spPr>
            <a:xfrm>
              <a:off x="5889238" y="3438407"/>
              <a:ext cx="40767" cy="43903"/>
            </a:xfrm>
            <a:prstGeom prst="rect">
              <a:avLst/>
            </a:pr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" name="Freeform 281"/>
            <p:cNvSpPr/>
            <p:nvPr/>
          </p:nvSpPr>
          <p:spPr>
            <a:xfrm>
              <a:off x="6296904" y="3407049"/>
              <a:ext cx="65854" cy="10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080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5" name="Freeform 282"/>
            <p:cNvSpPr/>
            <p:nvPr/>
          </p:nvSpPr>
          <p:spPr>
            <a:xfrm>
              <a:off x="6260842" y="3438407"/>
              <a:ext cx="40767" cy="43903"/>
            </a:xfrm>
            <a:prstGeom prst="rect">
              <a:avLst/>
            </a:pr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6" name="Freeform 283"/>
            <p:cNvSpPr/>
            <p:nvPr/>
          </p:nvSpPr>
          <p:spPr>
            <a:xfrm>
              <a:off x="6042897" y="3192240"/>
              <a:ext cx="106621" cy="6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7" name="Freeform 284"/>
            <p:cNvSpPr/>
            <p:nvPr/>
          </p:nvSpPr>
          <p:spPr>
            <a:xfrm>
              <a:off x="6074255" y="3253390"/>
              <a:ext cx="45471" cy="42336"/>
            </a:xfrm>
            <a:prstGeom prst="rect">
              <a:avLst/>
            </a:pr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8" name="Freeform 285"/>
            <p:cNvSpPr/>
            <p:nvPr/>
          </p:nvSpPr>
          <p:spPr>
            <a:xfrm>
              <a:off x="6042897" y="3661055"/>
              <a:ext cx="106621" cy="6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800" y="2160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Freeform 286"/>
            <p:cNvSpPr/>
            <p:nvPr/>
          </p:nvSpPr>
          <p:spPr>
            <a:xfrm>
              <a:off x="6074255" y="3624993"/>
              <a:ext cx="45471" cy="42335"/>
            </a:xfrm>
            <a:prstGeom prst="rect">
              <a:avLst/>
            </a:pr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Freeform 287"/>
            <p:cNvSpPr/>
            <p:nvPr/>
          </p:nvSpPr>
          <p:spPr>
            <a:xfrm>
              <a:off x="5906486" y="3272205"/>
              <a:ext cx="86238" cy="8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49" y="21600"/>
                  </a:lnTo>
                  <a:lnTo>
                    <a:pt x="21600" y="2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Freeform 288"/>
            <p:cNvSpPr/>
            <p:nvPr/>
          </p:nvSpPr>
          <p:spPr>
            <a:xfrm>
              <a:off x="5934708" y="3298860"/>
              <a:ext cx="61152" cy="6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23" y="21600"/>
                  </a:moveTo>
                  <a:lnTo>
                    <a:pt x="0" y="11077"/>
                  </a:lnTo>
                  <a:lnTo>
                    <a:pt x="11077" y="0"/>
                  </a:lnTo>
                  <a:lnTo>
                    <a:pt x="21600" y="10523"/>
                  </a:lnTo>
                  <a:lnTo>
                    <a:pt x="10523" y="2160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Freeform 289"/>
            <p:cNvSpPr/>
            <p:nvPr/>
          </p:nvSpPr>
          <p:spPr>
            <a:xfrm>
              <a:off x="6199691" y="3563843"/>
              <a:ext cx="84670" cy="8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9200"/>
                  </a:lnTo>
                  <a:lnTo>
                    <a:pt x="19200" y="0"/>
                  </a:lnTo>
                  <a:lnTo>
                    <a:pt x="21600" y="2160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Freeform 290"/>
            <p:cNvSpPr/>
            <p:nvPr/>
          </p:nvSpPr>
          <p:spPr>
            <a:xfrm>
              <a:off x="6198124" y="3562275"/>
              <a:ext cx="61152" cy="5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15" y="21600"/>
                  </a:moveTo>
                  <a:lnTo>
                    <a:pt x="0" y="11368"/>
                  </a:lnTo>
                  <a:lnTo>
                    <a:pt x="11077" y="0"/>
                  </a:lnTo>
                  <a:lnTo>
                    <a:pt x="21600" y="10232"/>
                  </a:lnTo>
                  <a:lnTo>
                    <a:pt x="9415" y="2160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4" name="Freeform 291"/>
            <p:cNvSpPr/>
            <p:nvPr/>
          </p:nvSpPr>
          <p:spPr>
            <a:xfrm>
              <a:off x="6199691" y="3272205"/>
              <a:ext cx="84670" cy="8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400"/>
                  </a:lnTo>
                  <a:lnTo>
                    <a:pt x="1920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" name="Freeform 292"/>
            <p:cNvSpPr/>
            <p:nvPr/>
          </p:nvSpPr>
          <p:spPr>
            <a:xfrm>
              <a:off x="6198124" y="3298860"/>
              <a:ext cx="58016" cy="6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21600"/>
                  </a:moveTo>
                  <a:lnTo>
                    <a:pt x="0" y="10523"/>
                  </a:lnTo>
                  <a:lnTo>
                    <a:pt x="9924" y="0"/>
                  </a:lnTo>
                  <a:lnTo>
                    <a:pt x="21600" y="11077"/>
                  </a:lnTo>
                  <a:lnTo>
                    <a:pt x="11676" y="2160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Freeform 293"/>
            <p:cNvSpPr/>
            <p:nvPr/>
          </p:nvSpPr>
          <p:spPr>
            <a:xfrm>
              <a:off x="5906486" y="3563843"/>
              <a:ext cx="86238" cy="8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749" y="0"/>
                  </a:lnTo>
                  <a:lnTo>
                    <a:pt x="21600" y="192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7" name="Freeform 294"/>
            <p:cNvSpPr/>
            <p:nvPr/>
          </p:nvSpPr>
          <p:spPr>
            <a:xfrm>
              <a:off x="5934708" y="3562275"/>
              <a:ext cx="61152" cy="5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77" y="21600"/>
                  </a:moveTo>
                  <a:lnTo>
                    <a:pt x="0" y="10232"/>
                  </a:lnTo>
                  <a:lnTo>
                    <a:pt x="10523" y="0"/>
                  </a:lnTo>
                  <a:lnTo>
                    <a:pt x="21600" y="11368"/>
                  </a:lnTo>
                  <a:lnTo>
                    <a:pt x="11077" y="21600"/>
                  </a:lnTo>
                  <a:close/>
                </a:path>
              </a:pathLst>
            </a:custGeom>
            <a:gradFill>
              <a:gsLst>
                <a:gs pos="0">
                  <a:srgbClr val="E5E7BE"/>
                </a:gs>
                <a:gs pos="33000">
                  <a:srgbClr val="37E6EB"/>
                </a:gs>
                <a:gs pos="62000">
                  <a:srgbClr val="0AA5F9"/>
                </a:gs>
                <a:gs pos="100000">
                  <a:srgbClr val="FD2C52"/>
                </a:gs>
              </a:gsLst>
              <a:lin ang="5400000" scaled="1"/>
            </a:gradFill>
            <a:ln>
              <a:noFill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pPr algn="dist"/>
              <a:endParaRPr sz="13800" spc="300">
                <a:gradFill>
                  <a:gsLst>
                    <a:gs pos="0">
                      <a:srgbClr val="E5E7BE"/>
                    </a:gs>
                    <a:gs pos="33000">
                      <a:srgbClr val="37E6EB"/>
                    </a:gs>
                    <a:gs pos="62000">
                      <a:srgbClr val="0AA5F9"/>
                    </a:gs>
                    <a:gs pos="100000">
                      <a:srgbClr val="FD2C5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矩形 240"/>
          <p:cNvSpPr/>
          <p:nvPr/>
        </p:nvSpPr>
        <p:spPr>
          <a:xfrm>
            <a:off x="6554470" y="2560955"/>
            <a:ext cx="4793615" cy="395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j-lt"/>
              </a:rPr>
              <a:t>Affordable and Clean Energy</a:t>
            </a:r>
            <a:endParaRPr lang="en-US" altLang="zh-CN" b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+mj-lt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41957" y="324495"/>
            <a:ext cx="106644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47764" y="336519"/>
            <a:ext cx="4241736" cy="750634"/>
            <a:chOff x="647764" y="336519"/>
            <a:chExt cx="3249745" cy="750634"/>
          </a:xfrm>
        </p:grpSpPr>
        <p:sp>
          <p:nvSpPr>
            <p:cNvPr id="158" name="文本框 157"/>
            <p:cNvSpPr txBox="1"/>
            <p:nvPr/>
          </p:nvSpPr>
          <p:spPr>
            <a:xfrm>
              <a:off x="650406" y="336519"/>
              <a:ext cx="3247103" cy="583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chemeClr val="accent5"/>
                  </a:solidFill>
                  <a:latin typeface="+mj-lt"/>
                </a:rPr>
                <a:t>SDG GOALS</a:t>
              </a:r>
              <a:endParaRPr lang="en-US" altLang="zh-CN" sz="3200" b="1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647764" y="765208"/>
              <a:ext cx="3249745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</a:rPr>
                <a:t> the good effect of the release</a:t>
              </a:r>
              <a:endParaRPr lang="en-US" altLang="zh-CN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" name="矩形 240"/>
          <p:cNvSpPr/>
          <p:nvPr/>
        </p:nvSpPr>
        <p:spPr>
          <a:xfrm>
            <a:off x="6591935" y="3146425"/>
            <a:ext cx="4793615" cy="4051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4A64A"/>
                </a:solidFill>
                <a:latin typeface="+mj-lt"/>
              </a:rPr>
              <a:t>Climate Action</a:t>
            </a:r>
            <a:endParaRPr lang="en-US" altLang="zh-CN" b="1" dirty="0">
              <a:solidFill>
                <a:srgbClr val="F4A64A"/>
              </a:solidFill>
              <a:latin typeface="+mj-lt"/>
            </a:endParaRPr>
          </a:p>
        </p:txBody>
      </p:sp>
      <p:sp>
        <p:nvSpPr>
          <p:cNvPr id="6" name="矩形 240"/>
          <p:cNvSpPr/>
          <p:nvPr/>
        </p:nvSpPr>
        <p:spPr>
          <a:xfrm>
            <a:off x="6559550" y="3909060"/>
            <a:ext cx="4793615" cy="4051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C000"/>
                </a:solidFill>
                <a:latin typeface="+mj-lt"/>
              </a:rPr>
              <a:t>Industry, Innovation, and Infrastructure</a:t>
            </a:r>
            <a:endParaRPr lang="en-US" altLang="zh-CN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" name="矩形 240"/>
          <p:cNvSpPr/>
          <p:nvPr/>
        </p:nvSpPr>
        <p:spPr>
          <a:xfrm>
            <a:off x="6559550" y="4441190"/>
            <a:ext cx="4793615" cy="4051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RESPONSIBLE CONSUMPTION AND PRODUCTION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99" name="组合 398"/>
          <p:cNvGrpSpPr/>
          <p:nvPr/>
        </p:nvGrpSpPr>
        <p:grpSpPr>
          <a:xfrm>
            <a:off x="6177915" y="2601595"/>
            <a:ext cx="492125" cy="377788"/>
            <a:chOff x="604156" y="2407372"/>
            <a:chExt cx="1564277" cy="1072684"/>
          </a:xfrm>
        </p:grpSpPr>
        <p:grpSp>
          <p:nvGrpSpPr>
            <p:cNvPr id="400" name="组合 399"/>
            <p:cNvGrpSpPr/>
            <p:nvPr/>
          </p:nvGrpSpPr>
          <p:grpSpPr>
            <a:xfrm>
              <a:off x="856740" y="2407372"/>
              <a:ext cx="1072684" cy="1072684"/>
              <a:chOff x="8364048" y="664673"/>
              <a:chExt cx="1510266" cy="1510266"/>
            </a:xfrm>
          </p:grpSpPr>
          <p:sp>
            <p:nvSpPr>
              <p:cNvPr id="402" name="椭圆 401"/>
              <p:cNvSpPr/>
              <p:nvPr/>
            </p:nvSpPr>
            <p:spPr>
              <a:xfrm>
                <a:off x="8364048" y="664673"/>
                <a:ext cx="1510266" cy="1510266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/>
              <p:cNvSpPr/>
              <p:nvPr/>
            </p:nvSpPr>
            <p:spPr>
              <a:xfrm>
                <a:off x="8465302" y="765927"/>
                <a:ext cx="1307758" cy="130775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1" name="文本框 400"/>
            <p:cNvSpPr txBox="1"/>
            <p:nvPr/>
          </p:nvSpPr>
          <p:spPr>
            <a:xfrm>
              <a:off x="604156" y="2575425"/>
              <a:ext cx="1564277" cy="695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/>
                  </a:solidFill>
                  <a:latin typeface="+mj-lt"/>
                </a:rPr>
                <a:t>07</a:t>
              </a:r>
              <a:endParaRPr lang="en-US" altLang="zh-C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组合 398"/>
          <p:cNvGrpSpPr/>
          <p:nvPr/>
        </p:nvGrpSpPr>
        <p:grpSpPr>
          <a:xfrm>
            <a:off x="6177915" y="3178810"/>
            <a:ext cx="492125" cy="377788"/>
            <a:chOff x="604156" y="2407372"/>
            <a:chExt cx="1564277" cy="1072684"/>
          </a:xfrm>
        </p:grpSpPr>
        <p:grpSp>
          <p:nvGrpSpPr>
            <p:cNvPr id="11" name="组合 399"/>
            <p:cNvGrpSpPr/>
            <p:nvPr/>
          </p:nvGrpSpPr>
          <p:grpSpPr>
            <a:xfrm>
              <a:off x="856740" y="2407372"/>
              <a:ext cx="1072684" cy="1072684"/>
              <a:chOff x="8364048" y="664673"/>
              <a:chExt cx="1510266" cy="1510266"/>
            </a:xfrm>
          </p:grpSpPr>
          <p:sp>
            <p:nvSpPr>
              <p:cNvPr id="12" name="椭圆 401"/>
              <p:cNvSpPr/>
              <p:nvPr/>
            </p:nvSpPr>
            <p:spPr>
              <a:xfrm>
                <a:off x="8364048" y="664673"/>
                <a:ext cx="1510266" cy="1510266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402"/>
              <p:cNvSpPr/>
              <p:nvPr/>
            </p:nvSpPr>
            <p:spPr>
              <a:xfrm>
                <a:off x="8465302" y="765927"/>
                <a:ext cx="1307758" cy="1307758"/>
              </a:xfrm>
              <a:prstGeom prst="ellipse">
                <a:avLst/>
              </a:prstGeom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400"/>
            <p:cNvSpPr txBox="1"/>
            <p:nvPr/>
          </p:nvSpPr>
          <p:spPr>
            <a:xfrm>
              <a:off x="604156" y="2575425"/>
              <a:ext cx="1564277" cy="695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/>
                  </a:solidFill>
                  <a:latin typeface="+mj-lt"/>
                </a:rPr>
                <a:t>13</a:t>
              </a:r>
              <a:endParaRPr lang="en-US" altLang="zh-C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组合 398"/>
          <p:cNvGrpSpPr/>
          <p:nvPr/>
        </p:nvGrpSpPr>
        <p:grpSpPr>
          <a:xfrm>
            <a:off x="6177915" y="3904615"/>
            <a:ext cx="492125" cy="377788"/>
            <a:chOff x="604156" y="2407372"/>
            <a:chExt cx="1564277" cy="1072684"/>
          </a:xfrm>
        </p:grpSpPr>
        <p:grpSp>
          <p:nvGrpSpPr>
            <p:cNvPr id="16" name="组合 399"/>
            <p:cNvGrpSpPr/>
            <p:nvPr/>
          </p:nvGrpSpPr>
          <p:grpSpPr>
            <a:xfrm>
              <a:off x="856740" y="2407372"/>
              <a:ext cx="1072684" cy="1072684"/>
              <a:chOff x="8364048" y="664673"/>
              <a:chExt cx="1510266" cy="1510266"/>
            </a:xfrm>
          </p:grpSpPr>
          <p:sp>
            <p:nvSpPr>
              <p:cNvPr id="17" name="椭圆 401"/>
              <p:cNvSpPr/>
              <p:nvPr/>
            </p:nvSpPr>
            <p:spPr>
              <a:xfrm>
                <a:off x="8364048" y="664673"/>
                <a:ext cx="1510266" cy="1510266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402"/>
              <p:cNvSpPr/>
              <p:nvPr/>
            </p:nvSpPr>
            <p:spPr>
              <a:xfrm>
                <a:off x="8465302" y="765927"/>
                <a:ext cx="1307758" cy="13077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400"/>
            <p:cNvSpPr txBox="1"/>
            <p:nvPr/>
          </p:nvSpPr>
          <p:spPr>
            <a:xfrm>
              <a:off x="604156" y="2575425"/>
              <a:ext cx="1564277" cy="695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/>
                  </a:solidFill>
                  <a:latin typeface="+mj-lt"/>
                </a:rPr>
                <a:t>09</a:t>
              </a:r>
              <a:endParaRPr lang="en-US" altLang="zh-C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组合 398"/>
          <p:cNvGrpSpPr/>
          <p:nvPr/>
        </p:nvGrpSpPr>
        <p:grpSpPr>
          <a:xfrm>
            <a:off x="6200775" y="4488815"/>
            <a:ext cx="492125" cy="377788"/>
            <a:chOff x="604156" y="2407372"/>
            <a:chExt cx="1564277" cy="1072684"/>
          </a:xfrm>
        </p:grpSpPr>
        <p:grpSp>
          <p:nvGrpSpPr>
            <p:cNvPr id="21" name="组合 399"/>
            <p:cNvGrpSpPr/>
            <p:nvPr/>
          </p:nvGrpSpPr>
          <p:grpSpPr>
            <a:xfrm>
              <a:off x="856740" y="2407372"/>
              <a:ext cx="1072684" cy="1072684"/>
              <a:chOff x="8364048" y="664673"/>
              <a:chExt cx="1510266" cy="1510266"/>
            </a:xfrm>
          </p:grpSpPr>
          <p:sp>
            <p:nvSpPr>
              <p:cNvPr id="22" name="椭圆 401"/>
              <p:cNvSpPr/>
              <p:nvPr/>
            </p:nvSpPr>
            <p:spPr>
              <a:xfrm>
                <a:off x="8364048" y="664673"/>
                <a:ext cx="1510266" cy="1510266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402"/>
              <p:cNvSpPr/>
              <p:nvPr/>
            </p:nvSpPr>
            <p:spPr>
              <a:xfrm>
                <a:off x="8465302" y="765927"/>
                <a:ext cx="1307758" cy="130775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400"/>
            <p:cNvSpPr txBox="1"/>
            <p:nvPr/>
          </p:nvSpPr>
          <p:spPr>
            <a:xfrm>
              <a:off x="604156" y="2575425"/>
              <a:ext cx="1564277" cy="695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/>
                  </a:solidFill>
                  <a:latin typeface="+mj-lt"/>
                </a:rPr>
                <a:t>12</a:t>
              </a:r>
              <a:endParaRPr lang="en-US" altLang="zh-C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5" name="Picture 24" descr="download (1)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505" y="836295"/>
            <a:ext cx="5923915" cy="5923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任意多边形: 形状 232"/>
          <p:cNvSpPr/>
          <p:nvPr/>
        </p:nvSpPr>
        <p:spPr>
          <a:xfrm>
            <a:off x="0" y="5254739"/>
            <a:ext cx="12192000" cy="1603261"/>
          </a:xfrm>
          <a:custGeom>
            <a:avLst/>
            <a:gdLst>
              <a:gd name="connsiteX0" fmla="*/ 2552050 w 12192000"/>
              <a:gd name="connsiteY0" fmla="*/ 1221 h 1603261"/>
              <a:gd name="connsiteX1" fmla="*/ 3179298 w 12192000"/>
              <a:gd name="connsiteY1" fmla="*/ 20646 h 1603261"/>
              <a:gd name="connsiteX2" fmla="*/ 8862646 w 12192000"/>
              <a:gd name="connsiteY2" fmla="*/ 920978 h 1603261"/>
              <a:gd name="connsiteX3" fmla="*/ 12013040 w 12192000"/>
              <a:gd name="connsiteY3" fmla="*/ 69333 h 1603261"/>
              <a:gd name="connsiteX4" fmla="*/ 12192000 w 12192000"/>
              <a:gd name="connsiteY4" fmla="*/ 15194 h 1603261"/>
              <a:gd name="connsiteX5" fmla="*/ 12192000 w 12192000"/>
              <a:gd name="connsiteY5" fmla="*/ 1603261 h 1603261"/>
              <a:gd name="connsiteX6" fmla="*/ 0 w 12192000"/>
              <a:gd name="connsiteY6" fmla="*/ 1603261 h 1603261"/>
              <a:gd name="connsiteX7" fmla="*/ 0 w 12192000"/>
              <a:gd name="connsiteY7" fmla="*/ 162809 h 1603261"/>
              <a:gd name="connsiteX8" fmla="*/ 169445 w 12192000"/>
              <a:gd name="connsiteY8" fmla="*/ 137831 h 1603261"/>
              <a:gd name="connsiteX9" fmla="*/ 2552050 w 12192000"/>
              <a:gd name="connsiteY9" fmla="*/ 1221 h 160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603261">
                <a:moveTo>
                  <a:pt x="2552050" y="1221"/>
                </a:moveTo>
                <a:cubicBezTo>
                  <a:pt x="2762213" y="3721"/>
                  <a:pt x="2972093" y="10096"/>
                  <a:pt x="3179298" y="20646"/>
                </a:cubicBezTo>
                <a:cubicBezTo>
                  <a:pt x="4836941" y="105052"/>
                  <a:pt x="7272997" y="935046"/>
                  <a:pt x="8862646" y="920978"/>
                </a:cubicBezTo>
                <a:cubicBezTo>
                  <a:pt x="10054883" y="910427"/>
                  <a:pt x="11193047" y="336729"/>
                  <a:pt x="12013040" y="69333"/>
                </a:cubicBezTo>
                <a:lnTo>
                  <a:pt x="12192000" y="15194"/>
                </a:lnTo>
                <a:lnTo>
                  <a:pt x="12192000" y="1603261"/>
                </a:lnTo>
                <a:lnTo>
                  <a:pt x="0" y="1603261"/>
                </a:lnTo>
                <a:lnTo>
                  <a:pt x="0" y="162809"/>
                </a:lnTo>
                <a:lnTo>
                  <a:pt x="169445" y="137831"/>
                </a:lnTo>
                <a:cubicBezTo>
                  <a:pt x="866198" y="43204"/>
                  <a:pt x="1711395" y="-8780"/>
                  <a:pt x="2552050" y="122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2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Content Placeholder 1" descr="How Does Nuclear Energy Affect the Environment_"/>
          <p:cNvPicPr>
            <a:picLocks noChangeAspect="1"/>
          </p:cNvPicPr>
          <p:nvPr>
            <p:ph idx="1"/>
          </p:nvPr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0" y="0"/>
            <a:ext cx="12192000" cy="6950710"/>
          </a:xfrm>
          <a:prstGeom prst="rect">
            <a:avLst/>
          </a:prstGeom>
        </p:spPr>
      </p:pic>
      <p:sp>
        <p:nvSpPr>
          <p:cNvPr id="241" name="任意多边形: 形状 240"/>
          <p:cNvSpPr/>
          <p:nvPr/>
        </p:nvSpPr>
        <p:spPr>
          <a:xfrm>
            <a:off x="3042558" y="5129896"/>
            <a:ext cx="9149442" cy="1728104"/>
          </a:xfrm>
          <a:custGeom>
            <a:avLst/>
            <a:gdLst>
              <a:gd name="connsiteX0" fmla="*/ 4975148 w 9149442"/>
              <a:gd name="connsiteY0" fmla="*/ 2765 h 2009168"/>
              <a:gd name="connsiteX1" fmla="*/ 7072113 w 9149442"/>
              <a:gd name="connsiteY1" fmla="*/ 145199 h 2009168"/>
              <a:gd name="connsiteX2" fmla="*/ 9078202 w 9149442"/>
              <a:gd name="connsiteY2" fmla="*/ 968448 h 2009168"/>
              <a:gd name="connsiteX3" fmla="*/ 9149442 w 9149442"/>
              <a:gd name="connsiteY3" fmla="*/ 1014246 h 2009168"/>
              <a:gd name="connsiteX4" fmla="*/ 9149442 w 9149442"/>
              <a:gd name="connsiteY4" fmla="*/ 2009168 h 2009168"/>
              <a:gd name="connsiteX5" fmla="*/ 0 w 9149442"/>
              <a:gd name="connsiteY5" fmla="*/ 2009168 h 2009168"/>
              <a:gd name="connsiteX6" fmla="*/ 22153 w 9149442"/>
              <a:gd name="connsiteY6" fmla="*/ 1969233 h 2009168"/>
              <a:gd name="connsiteX7" fmla="*/ 2865873 w 9149442"/>
              <a:gd name="connsiteY7" fmla="*/ 271810 h 2009168"/>
              <a:gd name="connsiteX8" fmla="*/ 4975148 w 9149442"/>
              <a:gd name="connsiteY8" fmla="*/ 2765 h 200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9442" h="2009168">
                <a:moveTo>
                  <a:pt x="4975148" y="2765"/>
                </a:moveTo>
                <a:cubicBezTo>
                  <a:pt x="5731579" y="-13062"/>
                  <a:pt x="6485959" y="39692"/>
                  <a:pt x="7072113" y="145199"/>
                </a:cubicBezTo>
                <a:cubicBezTo>
                  <a:pt x="7804805" y="277084"/>
                  <a:pt x="8516433" y="624197"/>
                  <a:pt x="9078202" y="968448"/>
                </a:cubicBezTo>
                <a:lnTo>
                  <a:pt x="9149442" y="1014246"/>
                </a:lnTo>
                <a:lnTo>
                  <a:pt x="9149442" y="2009168"/>
                </a:lnTo>
                <a:lnTo>
                  <a:pt x="0" y="2009168"/>
                </a:lnTo>
                <a:lnTo>
                  <a:pt x="22153" y="1969233"/>
                </a:lnTo>
                <a:cubicBezTo>
                  <a:pt x="379922" y="1442469"/>
                  <a:pt x="1825743" y="567232"/>
                  <a:pt x="2865873" y="271810"/>
                </a:cubicBezTo>
                <a:cubicBezTo>
                  <a:pt x="3460233" y="102998"/>
                  <a:pt x="4218716" y="18591"/>
                  <a:pt x="4975148" y="276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2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0934405" y="3912536"/>
            <a:ext cx="982676" cy="98267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2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687336" y="900938"/>
            <a:ext cx="749491" cy="749491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文本框 218"/>
          <p:cNvSpPr txBox="1"/>
          <p:nvPr/>
        </p:nvSpPr>
        <p:spPr>
          <a:xfrm>
            <a:off x="897334" y="2091486"/>
            <a:ext cx="770453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lt"/>
              </a:rPr>
              <a:t>THANKYOU !</a:t>
            </a:r>
            <a:endParaRPr lang="en-US" altLang="zh-CN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956362" y="3023315"/>
            <a:ext cx="549048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900" dirty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so much for your interest and attention.</a:t>
            </a:r>
            <a:endParaRPr lang="zh-CN" altLang="en-US" sz="90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</a:pP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7465837" y="1536477"/>
            <a:ext cx="533728" cy="53372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4826307" y="5204422"/>
            <a:ext cx="660523" cy="660523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7077508" y="4997862"/>
            <a:ext cx="279071" cy="279071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685153" y="1294740"/>
            <a:ext cx="660523" cy="660523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1818</Words>
  <Application>WPS Presentation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Microsoft YaHei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 ELITEBOOK</dc:creator>
  <cp:lastModifiedBy>Obito J</cp:lastModifiedBy>
  <cp:revision>1</cp:revision>
  <dcterms:created xsi:type="dcterms:W3CDTF">2024-11-15T04:45:35Z</dcterms:created>
  <dcterms:modified xsi:type="dcterms:W3CDTF">2024-11-15T04:45:35Z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B2198B1F2884453CB2673244CFB534C8_11</vt:lpwstr>
  </property>
  <property fmtid="{D5CDD505-2E9C-101B-9397-08002B2CF9AE}" pid="3" name="KSOProductBuildVer">
    <vt:lpwstr>1033-12.2.0.18638</vt:lpwstr>
  </property>
</Properties>
</file>