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527" r:id="rId5"/>
    <p:sldId id="432" r:id="rId6"/>
    <p:sldId id="503" r:id="rId7"/>
    <p:sldId id="504" r:id="rId8"/>
    <p:sldId id="521" r:id="rId9"/>
    <p:sldId id="502" r:id="rId10"/>
    <p:sldId id="520" r:id="rId11"/>
    <p:sldId id="528" r:id="rId12"/>
    <p:sldId id="523" r:id="rId13"/>
    <p:sldId id="508" r:id="rId14"/>
    <p:sldId id="524" r:id="rId15"/>
    <p:sldId id="510" r:id="rId16"/>
    <p:sldId id="511" r:id="rId17"/>
    <p:sldId id="525" r:id="rId18"/>
    <p:sldId id="517" r:id="rId19"/>
    <p:sldId id="513" r:id="rId20"/>
    <p:sldId id="514" r:id="rId21"/>
    <p:sldId id="526" r:id="rId22"/>
    <p:sldId id="516" r:id="rId23"/>
    <p:sldId id="518" r:id="rId24"/>
    <p:sldId id="519" r:id="rId25"/>
    <p:sldId id="498" r:id="rId26"/>
  </p:sldIdLst>
  <p:sldSz cx="9144000" cy="5143500" type="screen16x9"/>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87791" autoAdjust="0"/>
  </p:normalViewPr>
  <p:slideViewPr>
    <p:cSldViewPr>
      <p:cViewPr>
        <p:scale>
          <a:sx n="100" d="100"/>
          <a:sy n="100" d="100"/>
        </p:scale>
        <p:origin x="-984" y="-234"/>
      </p:cViewPr>
      <p:guideLst>
        <p:guide orient="horz" pos="1620"/>
        <p:guide pos="2880"/>
      </p:guideLst>
    </p:cSldViewPr>
  </p:slideViewPr>
  <p:outlineViewPr>
    <p:cViewPr>
      <p:scale>
        <a:sx n="33" d="100"/>
        <a:sy n="33" d="100"/>
      </p:scale>
      <p:origin x="0" y="24024"/>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6F215C07-4309-4355-9B0B-AF17721F2B36}" type="datetimeFigureOut">
              <a:rPr lang="en-US" smtClean="0"/>
              <a:pPr/>
              <a:t>5/31/2016</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BDA79C02-4088-45B1-A728-CD92D410EC09}" type="slidenum">
              <a:rPr lang="en-US" smtClean="0"/>
              <a:pPr/>
              <a:t>‹#›</a:t>
            </a:fld>
            <a:endParaRPr lang="en-US"/>
          </a:p>
        </p:txBody>
      </p:sp>
    </p:spTree>
    <p:extLst>
      <p:ext uri="{BB962C8B-B14F-4D97-AF65-F5344CB8AC3E}">
        <p14:creationId xmlns:p14="http://schemas.microsoft.com/office/powerpoint/2010/main" val="3141310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498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027" y="1"/>
            <a:ext cx="2972421" cy="464980"/>
          </a:xfrm>
          <a:prstGeom prst="rect">
            <a:avLst/>
          </a:prstGeom>
        </p:spPr>
        <p:txBody>
          <a:bodyPr vert="horz" lIns="91440" tIns="45720" rIns="91440" bIns="45720" rtlCol="0"/>
          <a:lstStyle>
            <a:lvl1pPr algn="r">
              <a:defRPr sz="1200"/>
            </a:lvl1pPr>
          </a:lstStyle>
          <a:p>
            <a:fld id="{64155015-ECFF-46AC-ABEF-F0588DAB6642}" type="datetimeFigureOut">
              <a:rPr lang="en-US" smtClean="0"/>
              <a:pPr/>
              <a:t>5/31/2016</a:t>
            </a:fld>
            <a:endParaRPr lang="en-US"/>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6421" y="4416510"/>
            <a:ext cx="5485158" cy="418322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823"/>
            <a:ext cx="2972421" cy="46498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027" y="8829823"/>
            <a:ext cx="2972421" cy="464980"/>
          </a:xfrm>
          <a:prstGeom prst="rect">
            <a:avLst/>
          </a:prstGeom>
        </p:spPr>
        <p:txBody>
          <a:bodyPr vert="horz" lIns="91440" tIns="45720" rIns="91440" bIns="45720" rtlCol="0" anchor="b"/>
          <a:lstStyle>
            <a:lvl1pPr algn="r">
              <a:defRPr sz="1200"/>
            </a:lvl1pPr>
          </a:lstStyle>
          <a:p>
            <a:fld id="{82DC0949-3FF5-43A1-90C4-2077A6B936B4}" type="slidenum">
              <a:rPr lang="en-US" smtClean="0"/>
              <a:pPr/>
              <a:t>‹#›</a:t>
            </a:fld>
            <a:endParaRPr lang="en-US"/>
          </a:p>
        </p:txBody>
      </p:sp>
    </p:spTree>
    <p:extLst>
      <p:ext uri="{BB962C8B-B14F-4D97-AF65-F5344CB8AC3E}">
        <p14:creationId xmlns:p14="http://schemas.microsoft.com/office/powerpoint/2010/main" val="320292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2</a:t>
            </a:fld>
            <a:endParaRPr lang="en-US"/>
          </a:p>
        </p:txBody>
      </p:sp>
    </p:spTree>
    <p:extLst>
      <p:ext uri="{BB962C8B-B14F-4D97-AF65-F5344CB8AC3E}">
        <p14:creationId xmlns:p14="http://schemas.microsoft.com/office/powerpoint/2010/main" val="245173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3</a:t>
            </a:fld>
            <a:endParaRPr lang="en-US"/>
          </a:p>
        </p:txBody>
      </p:sp>
    </p:spTree>
    <p:extLst>
      <p:ext uri="{BB962C8B-B14F-4D97-AF65-F5344CB8AC3E}">
        <p14:creationId xmlns:p14="http://schemas.microsoft.com/office/powerpoint/2010/main" val="245173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4</a:t>
            </a:fld>
            <a:endParaRPr lang="en-US"/>
          </a:p>
        </p:txBody>
      </p:sp>
    </p:spTree>
    <p:extLst>
      <p:ext uri="{BB962C8B-B14F-4D97-AF65-F5344CB8AC3E}">
        <p14:creationId xmlns:p14="http://schemas.microsoft.com/office/powerpoint/2010/main" val="245173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DC0949-3FF5-43A1-90C4-2077A6B936B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0170" y="2213811"/>
            <a:ext cx="8540702" cy="343760"/>
          </a:xfrm>
          <a:prstGeom prst="rect">
            <a:avLst/>
          </a:prstGeom>
        </p:spPr>
        <p:txBody>
          <a:bodyPr anchor="ctr">
            <a:normAutofit/>
          </a:bodyPr>
          <a:lstStyle>
            <a:lvl1pPr algn="l">
              <a:defRPr sz="2800">
                <a:solidFill>
                  <a:srgbClr val="006DA9"/>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98450" y="2564446"/>
            <a:ext cx="8556171" cy="281882"/>
          </a:xfrm>
          <a:prstGeom prst="rect">
            <a:avLst/>
          </a:prstGeom>
        </p:spPr>
        <p:txBody>
          <a:bodyPr anchor="ct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7010400" y="4869656"/>
            <a:ext cx="2133600" cy="273844"/>
          </a:xfrm>
          <a:prstGeom prst="rect">
            <a:avLst/>
          </a:prstGeom>
        </p:spPr>
        <p:txBody>
          <a:bodyPr/>
          <a:lstStyle>
            <a:lvl1pPr algn="r">
              <a:defRPr sz="1200">
                <a:solidFill>
                  <a:srgbClr val="3FCDFF"/>
                </a:solidFill>
              </a:defRPr>
            </a:lvl1pPr>
          </a:lstStyle>
          <a:p>
            <a:fld id="{5F72BF08-987A-400D-B84D-00804058B8E6}" type="slidenum">
              <a:rPr lang="en-US" smtClean="0"/>
              <a:pPr/>
              <a:t>‹#›</a:t>
            </a:fld>
            <a:endParaRPr lang="en-US" dirty="0"/>
          </a:p>
        </p:txBody>
      </p:sp>
      <p:sp>
        <p:nvSpPr>
          <p:cNvPr id="18" name="Text Placeholder 17"/>
          <p:cNvSpPr>
            <a:spLocks noGrp="1"/>
          </p:cNvSpPr>
          <p:nvPr>
            <p:ph type="body" sz="quarter" idx="15" hasCustomPrompt="1"/>
          </p:nvPr>
        </p:nvSpPr>
        <p:spPr>
          <a:xfrm>
            <a:off x="487899" y="3011536"/>
            <a:ext cx="4283075" cy="1135062"/>
          </a:xfrm>
          <a:prstGeom prst="rect">
            <a:avLst/>
          </a:prstGeom>
        </p:spPr>
        <p:txBody>
          <a:bodyPr>
            <a:noAutofit/>
          </a:bodyPr>
          <a:lstStyle>
            <a:lvl1pPr marL="0" indent="0">
              <a:lnSpc>
                <a:spcPts val="2000"/>
              </a:lnSpc>
              <a:spcBef>
                <a:spcPts val="0"/>
              </a:spcBef>
              <a:buFontTx/>
              <a:buNone/>
              <a:defRPr sz="200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smtClean="0"/>
              <a:t>Click to edit Master name style</a:t>
            </a:r>
            <a:endParaRPr lang="en-US" dirty="0"/>
          </a:p>
        </p:txBody>
      </p:sp>
    </p:spTree>
    <p:extLst>
      <p:ext uri="{BB962C8B-B14F-4D97-AF65-F5344CB8AC3E}">
        <p14:creationId xmlns:p14="http://schemas.microsoft.com/office/powerpoint/2010/main" val="132618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920" y="2195703"/>
            <a:ext cx="8542421" cy="403210"/>
          </a:xfrm>
          <a:prstGeom prst="rect">
            <a:avLst/>
          </a:prstGeom>
        </p:spPr>
        <p:txBody>
          <a:bodyPr anchor="ctr">
            <a:normAutofit/>
          </a:bodyPr>
          <a:lstStyle>
            <a:lvl1pPr algn="l">
              <a:defRPr lang="en-US" sz="2800" kern="1200" dirty="0">
                <a:solidFill>
                  <a:srgbClr val="006DA9"/>
                </a:solidFill>
                <a:latin typeface="+mj-lt"/>
                <a:ea typeface="+mj-ea"/>
                <a:cs typeface="+mj-cs"/>
              </a:defRPr>
            </a:lvl1pPr>
          </a:lstStyle>
          <a:p>
            <a:r>
              <a:rPr lang="en-US" dirty="0" smtClean="0"/>
              <a:t>Click to edit Master divider title style</a:t>
            </a:r>
            <a:endParaRPr lang="en-US" dirty="0"/>
          </a:p>
        </p:txBody>
      </p:sp>
      <p:sp>
        <p:nvSpPr>
          <p:cNvPr id="6" name="Slide Number Placeholder 5"/>
          <p:cNvSpPr>
            <a:spLocks noGrp="1"/>
          </p:cNvSpPr>
          <p:nvPr>
            <p:ph type="sldNum" sz="quarter" idx="12"/>
          </p:nvPr>
        </p:nvSpPr>
        <p:spPr>
          <a:xfrm>
            <a:off x="7010400" y="4869656"/>
            <a:ext cx="2133600" cy="273844"/>
          </a:xfrm>
          <a:prstGeom prst="rect">
            <a:avLst/>
          </a:prstGeom>
        </p:spPr>
        <p:txBody>
          <a:bodyPr/>
          <a:lstStyle>
            <a:lvl1pPr algn="r">
              <a:defRPr sz="1200">
                <a:solidFill>
                  <a:schemeClr val="bg1">
                    <a:lumMod val="85000"/>
                  </a:schemeClr>
                </a:solidFill>
              </a:defRPr>
            </a:lvl1pPr>
          </a:lstStyle>
          <a:p>
            <a:fld id="{5F72BF08-987A-400D-B84D-00804058B8E6}" type="slidenum">
              <a:rPr lang="en-US" smtClean="0"/>
              <a:pPr/>
              <a:t>‹#›</a:t>
            </a:fld>
            <a:endParaRPr lang="en-US" dirty="0"/>
          </a:p>
        </p:txBody>
      </p:sp>
      <p:sp>
        <p:nvSpPr>
          <p:cNvPr id="13" name="Text Placeholder 12"/>
          <p:cNvSpPr>
            <a:spLocks noGrp="1"/>
          </p:cNvSpPr>
          <p:nvPr>
            <p:ph type="body" sz="quarter" idx="13"/>
          </p:nvPr>
        </p:nvSpPr>
        <p:spPr>
          <a:xfrm>
            <a:off x="502920" y="2571188"/>
            <a:ext cx="8558784" cy="283464"/>
          </a:xfrm>
          <a:prstGeom prst="rect">
            <a:avLst/>
          </a:prstGeom>
        </p:spPr>
        <p:txBody>
          <a:bodyPr anchor="ctr">
            <a:noAutofit/>
          </a:bodyPr>
          <a:lstStyle>
            <a:lvl1pPr marL="0" indent="0">
              <a:spcBef>
                <a:spcPts val="0"/>
              </a:spcBef>
              <a:buFontTx/>
              <a:buNone/>
              <a:defRPr sz="2400">
                <a:latin typeface="+mj-lt"/>
              </a:defRPr>
            </a:lvl1pPr>
          </a:lstStyle>
          <a:p>
            <a:pPr lvl="0"/>
            <a:r>
              <a:rPr lang="en-US" smtClean="0"/>
              <a:t>Click to edit Master text styles</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00416" y="365760"/>
            <a:ext cx="896112" cy="331248"/>
          </a:xfrm>
          <a:prstGeom prst="rect">
            <a:avLst/>
          </a:prstGeom>
        </p:spPr>
      </p:pic>
    </p:spTree>
    <p:extLst>
      <p:ext uri="{BB962C8B-B14F-4D97-AF65-F5344CB8AC3E}">
        <p14:creationId xmlns:p14="http://schemas.microsoft.com/office/powerpoint/2010/main" val="253021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8135" y="144604"/>
            <a:ext cx="7375215" cy="309660"/>
          </a:xfrm>
          <a:prstGeom prst="rect">
            <a:avLst/>
          </a:prstGeom>
        </p:spPr>
        <p:txBody>
          <a:bodyPr anchor="ctr">
            <a:noAutofit/>
          </a:bodyPr>
          <a:lstStyle>
            <a:lvl1pPr algn="l">
              <a:defRPr sz="2500">
                <a:solidFill>
                  <a:srgbClr val="006DA9"/>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57175" y="866274"/>
            <a:ext cx="8772525" cy="4020051"/>
          </a:xfrm>
          <a:prstGeom prst="rect">
            <a:avLst/>
          </a:prstGeom>
        </p:spPr>
        <p:txBody>
          <a:bodyPr>
            <a:normAutofit/>
          </a:bodyPr>
          <a:lstStyle>
            <a:lvl1pPr marL="227013" indent="-227013">
              <a:buClr>
                <a:srgbClr val="006DA9"/>
              </a:buClr>
              <a:buFont typeface="Wingdings" panose="05000000000000000000" pitchFamily="2" charset="2"/>
              <a:buChar char="§"/>
              <a:defRPr sz="2400"/>
            </a:lvl1pPr>
            <a:lvl2pPr marL="460375" indent="-233363">
              <a:buClr>
                <a:srgbClr val="006DA9"/>
              </a:buClr>
              <a:buFont typeface="Wingdings" panose="05000000000000000000" pitchFamily="2" charset="2"/>
              <a:buChar char="§"/>
              <a:defRPr sz="2400"/>
            </a:lvl2pPr>
            <a:lvl3pPr marL="687388" indent="-227013">
              <a:buClr>
                <a:srgbClr val="006DA9"/>
              </a:buClr>
              <a:buFont typeface="Wingdings" panose="05000000000000000000" pitchFamily="2" charset="2"/>
              <a:buChar char="§"/>
              <a:defRPr sz="2400"/>
            </a:lvl3pPr>
            <a:lvl4pPr marL="914400" indent="-227013">
              <a:buClr>
                <a:srgbClr val="006DA9"/>
              </a:buClr>
              <a:buFont typeface="Wingdings" panose="05000000000000000000" pitchFamily="2" charset="2"/>
              <a:buChar char="§"/>
              <a:defRPr sz="2400"/>
            </a:lvl4pPr>
            <a:lvl5pPr marL="1141413" indent="-227013">
              <a:buClr>
                <a:srgbClr val="006DA9"/>
              </a:buClr>
              <a:buFont typeface="Wingdings" panose="05000000000000000000" pitchFamily="2" charset="2"/>
              <a:buChar char="§"/>
              <a:tabLst/>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7010400" y="4869656"/>
            <a:ext cx="2133600" cy="273844"/>
          </a:xfrm>
          <a:prstGeom prst="rect">
            <a:avLst/>
          </a:prstGeom>
        </p:spPr>
        <p:txBody>
          <a:bodyPr/>
          <a:lstStyle>
            <a:lvl1pPr algn="r">
              <a:defRPr sz="1200">
                <a:solidFill>
                  <a:schemeClr val="bg1">
                    <a:lumMod val="85000"/>
                  </a:schemeClr>
                </a:solidFill>
              </a:defRPr>
            </a:lvl1pPr>
          </a:lstStyle>
          <a:p>
            <a:fld id="{5F72BF08-987A-400D-B84D-00804058B8E6}" type="slidenum">
              <a:rPr lang="en-US" smtClean="0"/>
              <a:pPr/>
              <a:t>‹#›</a:t>
            </a:fld>
            <a:endParaRPr lang="en-US" dirty="0"/>
          </a:p>
        </p:txBody>
      </p:sp>
      <p:sp>
        <p:nvSpPr>
          <p:cNvPr id="5" name="Text Placeholder 4"/>
          <p:cNvSpPr>
            <a:spLocks noGrp="1"/>
          </p:cNvSpPr>
          <p:nvPr>
            <p:ph type="body" sz="quarter" idx="13"/>
          </p:nvPr>
        </p:nvSpPr>
        <p:spPr>
          <a:xfrm>
            <a:off x="371475" y="485775"/>
            <a:ext cx="8658225" cy="257175"/>
          </a:xfrm>
          <a:prstGeom prst="rect">
            <a:avLst/>
          </a:prstGeom>
        </p:spPr>
        <p:txBody>
          <a:bodyPr anchor="ctr">
            <a:noAutofit/>
          </a:bodyPr>
          <a:lstStyle>
            <a:lvl1pPr marL="0" indent="0">
              <a:buFontTx/>
              <a:buNone/>
              <a:defRPr sz="2400"/>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smtClean="0"/>
              <a:t>Click to edit Master text styles</a:t>
            </a:r>
          </a:p>
        </p:txBody>
      </p:sp>
    </p:spTree>
    <p:extLst>
      <p:ext uri="{BB962C8B-B14F-4D97-AF65-F5344CB8AC3E}">
        <p14:creationId xmlns:p14="http://schemas.microsoft.com/office/powerpoint/2010/main" val="4671137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8135" y="144604"/>
            <a:ext cx="7375215" cy="309660"/>
          </a:xfrm>
          <a:prstGeom prst="rect">
            <a:avLst/>
          </a:prstGeom>
        </p:spPr>
        <p:txBody>
          <a:bodyPr anchor="ctr">
            <a:noAutofit/>
          </a:bodyPr>
          <a:lstStyle>
            <a:lvl1pPr algn="l">
              <a:defRPr sz="2500">
                <a:solidFill>
                  <a:srgbClr val="006DA9"/>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7010400" y="4869656"/>
            <a:ext cx="2133600" cy="273844"/>
          </a:xfrm>
          <a:prstGeom prst="rect">
            <a:avLst/>
          </a:prstGeom>
        </p:spPr>
        <p:txBody>
          <a:bodyPr/>
          <a:lstStyle>
            <a:lvl1pPr algn="r">
              <a:defRPr sz="1200">
                <a:solidFill>
                  <a:schemeClr val="bg1">
                    <a:lumMod val="85000"/>
                  </a:schemeClr>
                </a:solidFill>
              </a:defRPr>
            </a:lvl1pPr>
          </a:lstStyle>
          <a:p>
            <a:fld id="{5F72BF08-987A-400D-B84D-00804058B8E6}" type="slidenum">
              <a:rPr lang="en-US" smtClean="0"/>
              <a:pPr/>
              <a:t>‹#›</a:t>
            </a:fld>
            <a:endParaRPr lang="en-US" dirty="0"/>
          </a:p>
        </p:txBody>
      </p:sp>
      <p:sp>
        <p:nvSpPr>
          <p:cNvPr id="5" name="Text Placeholder 4"/>
          <p:cNvSpPr>
            <a:spLocks noGrp="1"/>
          </p:cNvSpPr>
          <p:nvPr>
            <p:ph type="body" sz="quarter" idx="13"/>
          </p:nvPr>
        </p:nvSpPr>
        <p:spPr>
          <a:xfrm>
            <a:off x="371475" y="485775"/>
            <a:ext cx="8658225" cy="257175"/>
          </a:xfrm>
          <a:prstGeom prst="rect">
            <a:avLst/>
          </a:prstGeom>
        </p:spPr>
        <p:txBody>
          <a:bodyPr anchor="ctr">
            <a:noAutofit/>
          </a:bodyPr>
          <a:lstStyle>
            <a:lvl1pPr marL="0" indent="0">
              <a:buFontTx/>
              <a:buNone/>
              <a:defRPr sz="2400"/>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smtClean="0"/>
              <a:t>Click to edit Master text styles</a:t>
            </a:r>
          </a:p>
        </p:txBody>
      </p:sp>
      <p:sp>
        <p:nvSpPr>
          <p:cNvPr id="7" name="Text Placeholder 6"/>
          <p:cNvSpPr>
            <a:spLocks noGrp="1"/>
          </p:cNvSpPr>
          <p:nvPr>
            <p:ph type="body" sz="quarter" idx="14"/>
          </p:nvPr>
        </p:nvSpPr>
        <p:spPr>
          <a:xfrm>
            <a:off x="4619625" y="857248"/>
            <a:ext cx="4224528" cy="4023360"/>
          </a:xfrm>
          <a:prstGeom prst="rect">
            <a:avLst/>
          </a:prstGeom>
        </p:spPr>
        <p:txBody>
          <a:bodyPr/>
          <a:lstStyle>
            <a:lvl1pPr marL="228600" indent="-22860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2pPr>
            <a:lvl3pPr marL="1143000" indent="-22860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3pPr>
            <a:lvl4pPr marL="1600200" indent="-22860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4pPr>
            <a:lvl5pPr marL="2057400" indent="-228600" algn="l" defTabSz="914400" rtl="0" eaLnBrk="1" latinLnBrk="0" hangingPunct="1">
              <a:spcBef>
                <a:spcPct val="20000"/>
              </a:spcBef>
              <a:buClr>
                <a:srgbClr val="006DA9"/>
              </a:buClr>
              <a:buFont typeface="Wingdings" panose="05000000000000000000" pitchFamily="2" charset="2"/>
              <a:buChar char="§"/>
              <a:defRPr lang="en-US" sz="2400" kern="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256032" y="868680"/>
            <a:ext cx="4224528" cy="4023360"/>
          </a:xfrm>
          <a:prstGeom prst="rect">
            <a:avLst/>
          </a:prstGeom>
        </p:spPr>
        <p:txBody>
          <a:bodyPr/>
          <a:lstStyle>
            <a:lvl1pPr marL="228600" indent="-22860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1pPr>
            <a:lvl2pPr marL="742950" indent="-28575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2pPr>
            <a:lvl3pPr marL="1143000" indent="-22860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3pPr>
            <a:lvl4pPr marL="1600200" indent="-22860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4pPr>
            <a:lvl5pPr marL="2057400" indent="-228600" algn="l" defTabSz="914400" rtl="0" eaLnBrk="1" latinLnBrk="0" hangingPunct="1">
              <a:spcBef>
                <a:spcPct val="20000"/>
              </a:spcBef>
              <a:buClr>
                <a:srgbClr val="006DA9"/>
              </a:buClr>
              <a:buFont typeface="Wingdings" panose="05000000000000000000" pitchFamily="2" charset="2"/>
              <a:buChar char="§"/>
              <a:defRPr lang="en-US" sz="2400" kern="120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89104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reen Capture Page">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3320439" y="2387084"/>
            <a:ext cx="2503121" cy="369332"/>
          </a:xfrm>
          <a:prstGeom prst="rect">
            <a:avLst/>
          </a:prstGeom>
        </p:spPr>
        <p:txBody>
          <a:bodyPr wrap="none">
            <a:spAutoFit/>
          </a:bodyPr>
          <a:lstStyle/>
          <a:p>
            <a:r>
              <a:rPr lang="en-US" dirty="0" smtClean="0">
                <a:solidFill>
                  <a:schemeClr val="bg1"/>
                </a:solidFill>
              </a:rPr>
              <a:t>Full Screen Capture Page</a:t>
            </a:r>
            <a:endParaRPr lang="en-US" dirty="0">
              <a:solidFill>
                <a:schemeClr val="bg1"/>
              </a:solidFill>
            </a:endParaRPr>
          </a:p>
        </p:txBody>
      </p:sp>
    </p:spTree>
    <p:extLst>
      <p:ext uri="{BB962C8B-B14F-4D97-AF65-F5344CB8AC3E}">
        <p14:creationId xmlns:p14="http://schemas.microsoft.com/office/powerpoint/2010/main" val="241061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emo Slides">
    <p:spTree>
      <p:nvGrpSpPr>
        <p:cNvPr id="1" name=""/>
        <p:cNvGrpSpPr/>
        <p:nvPr/>
      </p:nvGrpSpPr>
      <p:grpSpPr>
        <a:xfrm>
          <a:off x="0" y="0"/>
          <a:ext cx="0" cy="0"/>
          <a:chOff x="0" y="0"/>
          <a:chExt cx="0" cy="0"/>
        </a:xfrm>
      </p:grpSpPr>
      <p:pic>
        <p:nvPicPr>
          <p:cNvPr id="3" name="Picture 9" descr="backgroun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500" r="12500"/>
          <a:stretch>
            <a:fillRect/>
          </a:stretch>
        </p:blipFill>
        <p:spPr bwMode="auto">
          <a:xfrm>
            <a:off x="0" y="-1588"/>
            <a:ext cx="9144000" cy="514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4"/>
          <p:cNvSpPr>
            <a:spLocks noChangeArrowheads="1"/>
          </p:cNvSpPr>
          <p:nvPr/>
        </p:nvSpPr>
        <p:spPr bwMode="auto">
          <a:xfrm>
            <a:off x="1143004" y="1382721"/>
            <a:ext cx="3757613" cy="534987"/>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1273" tIns="45640" rIns="91273" bIns="45640" anchor="ctr"/>
          <a:lstStyle>
            <a:lvl1pPr eaLnBrk="0" hangingPunct="0">
              <a:defRPr sz="2200">
                <a:solidFill>
                  <a:schemeClr val="tx1"/>
                </a:solidFill>
                <a:latin typeface="Arial" charset="0"/>
                <a:cs typeface="Arial" charset="0"/>
              </a:defRPr>
            </a:lvl1pPr>
            <a:lvl2pPr marL="742950" indent="-285750" eaLnBrk="0" hangingPunct="0">
              <a:defRPr sz="2200">
                <a:solidFill>
                  <a:schemeClr val="tx1"/>
                </a:solidFill>
                <a:latin typeface="Arial" charset="0"/>
                <a:cs typeface="Arial" charset="0"/>
              </a:defRPr>
            </a:lvl2pPr>
            <a:lvl3pPr marL="1143000" indent="-228600" eaLnBrk="0" hangingPunct="0">
              <a:defRPr sz="2200">
                <a:solidFill>
                  <a:schemeClr val="tx1"/>
                </a:solidFill>
                <a:latin typeface="Arial" charset="0"/>
                <a:cs typeface="Arial" charset="0"/>
              </a:defRPr>
            </a:lvl3pPr>
            <a:lvl4pPr marL="1600200" indent="-228600" eaLnBrk="0" hangingPunct="0">
              <a:defRPr sz="2200">
                <a:solidFill>
                  <a:schemeClr val="tx1"/>
                </a:solidFill>
                <a:latin typeface="Arial" charset="0"/>
                <a:cs typeface="Arial" charset="0"/>
              </a:defRPr>
            </a:lvl4pPr>
            <a:lvl5pPr marL="2057400" indent="-228600" eaLnBrk="0" hangingPunct="0">
              <a:defRPr sz="2200">
                <a:solidFill>
                  <a:schemeClr val="tx1"/>
                </a:solidFill>
                <a:latin typeface="Arial" charset="0"/>
                <a:cs typeface="Arial" charset="0"/>
              </a:defRPr>
            </a:lvl5pPr>
            <a:lvl6pPr marL="2514600" indent="-228600" eaLnBrk="0" fontAlgn="base" hangingPunct="0">
              <a:spcBef>
                <a:spcPct val="0"/>
              </a:spcBef>
              <a:spcAft>
                <a:spcPct val="0"/>
              </a:spcAft>
              <a:defRPr sz="2200">
                <a:solidFill>
                  <a:schemeClr val="tx1"/>
                </a:solidFill>
                <a:latin typeface="Arial" charset="0"/>
                <a:cs typeface="Arial" charset="0"/>
              </a:defRPr>
            </a:lvl6pPr>
            <a:lvl7pPr marL="2971800" indent="-228600" eaLnBrk="0" fontAlgn="base" hangingPunct="0">
              <a:spcBef>
                <a:spcPct val="0"/>
              </a:spcBef>
              <a:spcAft>
                <a:spcPct val="0"/>
              </a:spcAft>
              <a:defRPr sz="2200">
                <a:solidFill>
                  <a:schemeClr val="tx1"/>
                </a:solidFill>
                <a:latin typeface="Arial" charset="0"/>
                <a:cs typeface="Arial" charset="0"/>
              </a:defRPr>
            </a:lvl7pPr>
            <a:lvl8pPr marL="3429000" indent="-228600" eaLnBrk="0" fontAlgn="base" hangingPunct="0">
              <a:spcBef>
                <a:spcPct val="0"/>
              </a:spcBef>
              <a:spcAft>
                <a:spcPct val="0"/>
              </a:spcAft>
              <a:defRPr sz="2200">
                <a:solidFill>
                  <a:schemeClr val="tx1"/>
                </a:solidFill>
                <a:latin typeface="Arial" charset="0"/>
                <a:cs typeface="Arial" charset="0"/>
              </a:defRPr>
            </a:lvl8pPr>
            <a:lvl9pPr marL="3886200" indent="-228600" eaLnBrk="0" fontAlgn="base" hangingPunct="0">
              <a:spcBef>
                <a:spcPct val="0"/>
              </a:spcBef>
              <a:spcAft>
                <a:spcPct val="0"/>
              </a:spcAft>
              <a:defRPr sz="2200">
                <a:solidFill>
                  <a:schemeClr val="tx1"/>
                </a:solidFill>
                <a:latin typeface="Arial" charset="0"/>
                <a:cs typeface="Arial" charset="0"/>
              </a:defRPr>
            </a:lvl9pPr>
          </a:lstStyle>
          <a:p>
            <a:pPr algn="ctr" eaLnBrk="1" hangingPunct="1">
              <a:buClr>
                <a:srgbClr val="003366"/>
              </a:buClr>
              <a:buSzPct val="125000"/>
              <a:buFont typeface="Wingdings" pitchFamily="2" charset="2"/>
              <a:buNone/>
              <a:defRPr/>
            </a:pPr>
            <a:endParaRPr lang="en-US" altLang="en-US"/>
          </a:p>
        </p:txBody>
      </p:sp>
      <p:sp>
        <p:nvSpPr>
          <p:cNvPr id="13" name="Rectangle 3"/>
          <p:cNvSpPr>
            <a:spLocks noGrp="1" noChangeArrowheads="1"/>
          </p:cNvSpPr>
          <p:nvPr>
            <p:ph type="title"/>
          </p:nvPr>
        </p:nvSpPr>
        <p:spPr bwMode="auto">
          <a:xfrm>
            <a:off x="457200" y="6"/>
            <a:ext cx="8229600" cy="422672"/>
          </a:xfrm>
          <a:prstGeom prst="rect">
            <a:avLst/>
          </a:prstGeom>
          <a:noFill/>
          <a:ln w="9525">
            <a:noFill/>
            <a:miter lim="800000"/>
            <a:headEnd/>
            <a:tailEnd/>
          </a:ln>
        </p:spPr>
        <p:txBody>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167996268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xfrm>
            <a:off x="1371600" y="4914900"/>
            <a:ext cx="4953000" cy="22860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3502239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ingle 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56367"/>
            <a:ext cx="7484301" cy="507305"/>
          </a:xfrm>
          <a:prstGeom prst="rect">
            <a:avLst/>
          </a:prstGeom>
        </p:spPr>
        <p:txBody>
          <a:bodyPr anchor="ctr">
            <a:noAutofit/>
          </a:bodyPr>
          <a:lstStyle>
            <a:lvl1pPr algn="l">
              <a:defRPr sz="2400"/>
            </a:lvl1pPr>
          </a:lstStyle>
          <a:p>
            <a:r>
              <a:rPr lang="en-US" smtClean="0"/>
              <a:t>Click to edit Master title style</a:t>
            </a:r>
            <a:endParaRPr lang="en-US"/>
          </a:p>
        </p:txBody>
      </p:sp>
      <p:sp>
        <p:nvSpPr>
          <p:cNvPr id="3" name="Content Placeholder 2"/>
          <p:cNvSpPr>
            <a:spLocks noGrp="1"/>
          </p:cNvSpPr>
          <p:nvPr>
            <p:ph idx="1"/>
          </p:nvPr>
        </p:nvSpPr>
        <p:spPr>
          <a:xfrm>
            <a:off x="457200" y="692847"/>
            <a:ext cx="8229600" cy="4126543"/>
          </a:xfrm>
          <a:prstGeom prst="rect">
            <a:avLst/>
          </a:prstGeom>
        </p:spPr>
        <p:txBody>
          <a:bodyPr>
            <a:normAutofit/>
          </a:bodyPr>
          <a:lstStyle>
            <a:lvl1pPr marL="225425" indent="-225425">
              <a:buClr>
                <a:schemeClr val="tx2">
                  <a:lumMod val="75000"/>
                </a:schemeClr>
              </a:buClr>
              <a:buSzPct val="125000"/>
              <a:buFont typeface="Wingdings" pitchFamily="2" charset="2"/>
              <a:buChar char="§"/>
              <a:defRPr sz="2000"/>
            </a:lvl1pPr>
            <a:lvl2pPr marL="688975" indent="-231775">
              <a:spcBef>
                <a:spcPts val="0"/>
              </a:spcBef>
              <a:buClr>
                <a:schemeClr val="tx2">
                  <a:lumMod val="75000"/>
                </a:schemeClr>
              </a:buClr>
              <a:buSzPct val="125000"/>
              <a:buFont typeface="Wingdings" pitchFamily="2" charset="2"/>
              <a:buChar char="§"/>
              <a:defRPr sz="2000"/>
            </a:lvl2pPr>
            <a:lvl3pPr>
              <a:spcBef>
                <a:spcPts val="0"/>
              </a:spcBef>
              <a:buClr>
                <a:schemeClr val="tx2">
                  <a:lumMod val="75000"/>
                </a:schemeClr>
              </a:buClr>
              <a:buSzPct val="125000"/>
              <a:buFont typeface="Wingdings" pitchFamily="2" charset="2"/>
              <a:buChar char="§"/>
              <a:defRPr sz="2000"/>
            </a:lvl3pPr>
            <a:lvl4pPr>
              <a:spcBef>
                <a:spcPts val="0"/>
              </a:spcBef>
              <a:buClr>
                <a:schemeClr val="tx2">
                  <a:lumMod val="75000"/>
                </a:schemeClr>
              </a:buClr>
              <a:buSzPct val="125000"/>
              <a:buFont typeface="Wingdings" pitchFamily="2" charset="2"/>
              <a:buChar char="§"/>
              <a:defRPr sz="2000"/>
            </a:lvl4pPr>
            <a:lvl5pPr>
              <a:spcBef>
                <a:spcPts val="0"/>
              </a:spcBef>
              <a:buClr>
                <a:schemeClr val="tx2">
                  <a:lumMod val="75000"/>
                </a:schemeClr>
              </a:buClr>
              <a:buSzPct val="125000"/>
              <a:buFont typeface="Wingdings" pitchFamily="2" charset="2"/>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15"/>
          </p:nvPr>
        </p:nvSpPr>
        <p:spPr>
          <a:xfrm>
            <a:off x="7010400" y="4869657"/>
            <a:ext cx="2133600" cy="273844"/>
          </a:xfrm>
          <a:prstGeom prst="rect">
            <a:avLst/>
          </a:prstGeom>
        </p:spPr>
        <p:txBody>
          <a:bodyPr/>
          <a:lstStyle>
            <a:lvl1pPr>
              <a:defRPr>
                <a:solidFill>
                  <a:schemeClr val="accent1">
                    <a:lumMod val="20000"/>
                    <a:lumOff val="80000"/>
                  </a:schemeClr>
                </a:solidFill>
              </a:defRPr>
            </a:lvl1pPr>
          </a:lstStyle>
          <a:p>
            <a:fld id="{1313A9F4-BAA6-411E-9621-B2968173CBF5}" type="slidenum">
              <a:rPr lang="en-US" smtClean="0"/>
              <a:pPr/>
              <a:t>‹#›</a:t>
            </a:fld>
            <a:endParaRPr lang="en-US" dirty="0"/>
          </a:p>
        </p:txBody>
      </p:sp>
    </p:spTree>
    <p:extLst>
      <p:ext uri="{BB962C8B-B14F-4D97-AF65-F5344CB8AC3E}">
        <p14:creationId xmlns:p14="http://schemas.microsoft.com/office/powerpoint/2010/main" val="29944694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82297"/>
            <a:ext cx="7459249" cy="263747"/>
          </a:xfrm>
          <a:prstGeom prst="rect">
            <a:avLst/>
          </a:prstGeom>
        </p:spPr>
        <p:txBody>
          <a:bodyPr>
            <a:normAutofit/>
          </a:bodyPr>
          <a:lstStyle>
            <a:lvl1pPr algn="l">
              <a:defRPr sz="2400" baseline="0">
                <a:solidFill>
                  <a:schemeClr val="tx2"/>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7010400" y="4869657"/>
            <a:ext cx="2133600" cy="273844"/>
          </a:xfrm>
          <a:prstGeom prst="rect">
            <a:avLst/>
          </a:prstGeom>
        </p:spPr>
        <p:txBody>
          <a:bodyPr/>
          <a:lstStyle>
            <a:lvl1pPr>
              <a:defRPr>
                <a:solidFill>
                  <a:schemeClr val="accent1">
                    <a:lumMod val="20000"/>
                    <a:lumOff val="80000"/>
                  </a:schemeClr>
                </a:solidFill>
              </a:defRPr>
            </a:lvl1pPr>
          </a:lstStyle>
          <a:p>
            <a:fld id="{1313A9F4-BAA6-411E-9621-B2968173CBF5}" type="slidenum">
              <a:rPr lang="en-US" smtClean="0"/>
              <a:pPr/>
              <a:t>‹#›</a:t>
            </a:fld>
            <a:endParaRPr lang="en-US"/>
          </a:p>
        </p:txBody>
      </p:sp>
      <p:sp>
        <p:nvSpPr>
          <p:cNvPr id="8" name="Content Placeholder 7"/>
          <p:cNvSpPr>
            <a:spLocks noGrp="1"/>
          </p:cNvSpPr>
          <p:nvPr>
            <p:ph sz="quarter" idx="13"/>
          </p:nvPr>
        </p:nvSpPr>
        <p:spPr>
          <a:xfrm>
            <a:off x="466345" y="329185"/>
            <a:ext cx="7450105" cy="273011"/>
          </a:xfrm>
          <a:prstGeom prst="rect">
            <a:avLst/>
          </a:prstGeom>
        </p:spPr>
        <p:txBody>
          <a:bodyPr>
            <a:normAutofit/>
          </a:bodyPr>
          <a:lstStyle>
            <a:lvl1pPr>
              <a:buFontTx/>
              <a:buNone/>
              <a:defRPr sz="2400" baseline="0">
                <a:solidFill>
                  <a:schemeClr val="tx1"/>
                </a:solidFill>
                <a:latin typeface="+mj-lt"/>
              </a:defRPr>
            </a:lvl1pPr>
          </a:lstStyle>
          <a:p>
            <a:pPr lvl="0"/>
            <a:r>
              <a:rPr lang="en-US" dirty="0" smtClean="0"/>
              <a:t>Click to edit Master text styles</a:t>
            </a:r>
          </a:p>
        </p:txBody>
      </p:sp>
      <p:sp>
        <p:nvSpPr>
          <p:cNvPr id="3" name="Rectangle 2"/>
          <p:cNvSpPr/>
          <p:nvPr userDrawn="1"/>
        </p:nvSpPr>
        <p:spPr>
          <a:xfrm>
            <a:off x="5170714" y="2947308"/>
            <a:ext cx="3962400" cy="21880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1838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6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1" r:id="rId5"/>
    <p:sldLayoutId id="2147483666" r:id="rId6"/>
    <p:sldLayoutId id="2147483667" r:id="rId7"/>
    <p:sldLayoutId id="2147483668" r:id="rId8"/>
    <p:sldLayoutId id="2147483669"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wf77pro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file:///\\wf77pro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hostname/approot/repository/menu.ht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Reporting From the WebFOCUS </a:t>
            </a:r>
            <a:r>
              <a:rPr lang="en-US" dirty="0" smtClean="0"/>
              <a:t>Repository</a:t>
            </a:r>
            <a:endParaRPr lang="en-US" dirty="0"/>
          </a:p>
        </p:txBody>
      </p:sp>
      <p:sp>
        <p:nvSpPr>
          <p:cNvPr id="3" name="Subtitle 2"/>
          <p:cNvSpPr>
            <a:spLocks noGrp="1"/>
          </p:cNvSpPr>
          <p:nvPr>
            <p:ph type="subTitle" idx="1"/>
          </p:nvPr>
        </p:nvSpPr>
        <p:spPr/>
        <p:txBody>
          <a:bodyPr/>
          <a:lstStyle/>
          <a:p>
            <a:r>
              <a:rPr lang="en-US" dirty="0"/>
              <a:t>Utilities You Can Use Now </a:t>
            </a:r>
          </a:p>
        </p:txBody>
      </p:sp>
      <p:sp>
        <p:nvSpPr>
          <p:cNvPr id="4" name="Slide Number Placeholder 3"/>
          <p:cNvSpPr>
            <a:spLocks noGrp="1"/>
          </p:cNvSpPr>
          <p:nvPr>
            <p:ph type="sldNum" sz="quarter" idx="12"/>
          </p:nvPr>
        </p:nvSpPr>
        <p:spPr/>
        <p:txBody>
          <a:bodyPr/>
          <a:lstStyle/>
          <a:p>
            <a:fld id="{5F72BF08-987A-400D-B84D-00804058B8E6}" type="slidenum">
              <a:rPr lang="en-US" smtClean="0"/>
              <a:pPr/>
              <a:t>1</a:t>
            </a:fld>
            <a:endParaRPr lang="en-US" dirty="0"/>
          </a:p>
        </p:txBody>
      </p:sp>
      <p:sp>
        <p:nvSpPr>
          <p:cNvPr id="5" name="Text Placeholder 4"/>
          <p:cNvSpPr>
            <a:spLocks noGrp="1"/>
          </p:cNvSpPr>
          <p:nvPr>
            <p:ph type="body" sz="quarter" idx="15"/>
          </p:nvPr>
        </p:nvSpPr>
        <p:spPr/>
        <p:txBody>
          <a:bodyPr/>
          <a:lstStyle/>
          <a:p>
            <a:r>
              <a:rPr lang="en-US" dirty="0" smtClean="0"/>
              <a:t>Barry Austin</a:t>
            </a:r>
          </a:p>
          <a:p>
            <a:r>
              <a:rPr lang="en-US" dirty="0" smtClean="0"/>
              <a:t>Technical Account Manager</a:t>
            </a:r>
            <a:endParaRPr lang="en-US" dirty="0"/>
          </a:p>
        </p:txBody>
      </p:sp>
      <p:pic>
        <p:nvPicPr>
          <p:cNvPr id="7" name="Picture 6" descr="Summit_2016_logo_T.png"/>
          <p:cNvPicPr>
            <a:picLocks noChangeAspect="1"/>
          </p:cNvPicPr>
          <p:nvPr/>
        </p:nvPicPr>
        <p:blipFill>
          <a:blip r:embed="rId2" cstate="print"/>
          <a:stretch>
            <a:fillRect/>
          </a:stretch>
        </p:blipFill>
        <p:spPr>
          <a:xfrm>
            <a:off x="6096000" y="4324350"/>
            <a:ext cx="1905000" cy="529398"/>
          </a:xfrm>
          <a:prstGeom prst="rect">
            <a:avLst/>
          </a:prstGeom>
        </p:spPr>
      </p:pic>
    </p:spTree>
    <p:extLst>
      <p:ext uri="{BB962C8B-B14F-4D97-AF65-F5344CB8AC3E}">
        <p14:creationId xmlns:p14="http://schemas.microsoft.com/office/powerpoint/2010/main" val="787679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Inventory report</a:t>
            </a:r>
            <a:endParaRPr lang="en-US" dirty="0"/>
          </a:p>
        </p:txBody>
      </p:sp>
      <p:sp>
        <p:nvSpPr>
          <p:cNvPr id="3" name="Slide Number Placeholder 2"/>
          <p:cNvSpPr>
            <a:spLocks noGrp="1"/>
          </p:cNvSpPr>
          <p:nvPr>
            <p:ph type="sldNum" sz="quarter" idx="12"/>
          </p:nvPr>
        </p:nvSpPr>
        <p:spPr/>
        <p:txBody>
          <a:bodyPr/>
          <a:lstStyle/>
          <a:p>
            <a:fld id="{5F72BF08-987A-400D-B84D-00804058B8E6}" type="slidenum">
              <a:rPr lang="en-US" smtClean="0"/>
              <a:pPr/>
              <a:t>10</a:t>
            </a:fld>
            <a:endParaRPr lang="en-US" dirty="0"/>
          </a:p>
        </p:txBody>
      </p:sp>
    </p:spTree>
    <p:extLst>
      <p:ext uri="{BB962C8B-B14F-4D97-AF65-F5344CB8AC3E}">
        <p14:creationId xmlns:p14="http://schemas.microsoft.com/office/powerpoint/2010/main" val="37462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2400" y="133350"/>
            <a:ext cx="8915400" cy="4953000"/>
          </a:xfrm>
          <a:prstGeom prst="rect">
            <a:avLst/>
          </a:prstGeom>
        </p:spPr>
      </p:pic>
    </p:spTree>
    <p:extLst>
      <p:ext uri="{BB962C8B-B14F-4D97-AF65-F5344CB8AC3E}">
        <p14:creationId xmlns:p14="http://schemas.microsoft.com/office/powerpoint/2010/main" val="282337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Items Changed Since report</a:t>
            </a:r>
            <a:endParaRPr lang="en-US" dirty="0"/>
          </a:p>
        </p:txBody>
      </p:sp>
      <p:sp>
        <p:nvSpPr>
          <p:cNvPr id="3" name="Slide Number Placeholder 2"/>
          <p:cNvSpPr>
            <a:spLocks noGrp="1"/>
          </p:cNvSpPr>
          <p:nvPr>
            <p:ph type="sldNum" sz="quarter" idx="12"/>
          </p:nvPr>
        </p:nvSpPr>
        <p:spPr/>
        <p:txBody>
          <a:bodyPr/>
          <a:lstStyle/>
          <a:p>
            <a:fld id="{5F72BF08-987A-400D-B84D-00804058B8E6}" type="slidenum">
              <a:rPr lang="en-US" smtClean="0"/>
              <a:pPr/>
              <a:t>12</a:t>
            </a:fld>
            <a:endParaRPr lang="en-US" dirty="0"/>
          </a:p>
        </p:txBody>
      </p:sp>
    </p:spTree>
    <p:extLst>
      <p:ext uri="{BB962C8B-B14F-4D97-AF65-F5344CB8AC3E}">
        <p14:creationId xmlns:p14="http://schemas.microsoft.com/office/powerpoint/2010/main" val="213801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You specify a date (YYYYMMDD or YYYY/MM/DD)</a:t>
            </a:r>
          </a:p>
          <a:p>
            <a:r>
              <a:rPr lang="en-US" dirty="0" smtClean="0"/>
              <a:t>Result is listing of all items that have been modified since that date</a:t>
            </a:r>
          </a:p>
          <a:p>
            <a:pPr lvl="1"/>
            <a:r>
              <a:rPr lang="en-US" dirty="0" smtClean="0"/>
              <a:t>FEX’s </a:t>
            </a:r>
          </a:p>
          <a:p>
            <a:pPr lvl="1"/>
            <a:r>
              <a:rPr lang="en-US" dirty="0" smtClean="0"/>
              <a:t>HTML</a:t>
            </a:r>
          </a:p>
          <a:p>
            <a:pPr lvl="1"/>
            <a:r>
              <a:rPr lang="en-US" dirty="0" smtClean="0"/>
              <a:t>Image files</a:t>
            </a:r>
          </a:p>
          <a:p>
            <a:pPr lvl="1"/>
            <a:r>
              <a:rPr lang="en-US" dirty="0" smtClean="0"/>
              <a:t>JS, CSS files</a:t>
            </a:r>
          </a:p>
          <a:p>
            <a:pPr lvl="1"/>
            <a:r>
              <a:rPr lang="en-US" dirty="0" smtClean="0"/>
              <a:t>ReportCaster items (Schedules,  Address books, Library items etc.)</a:t>
            </a:r>
          </a:p>
          <a:p>
            <a:pPr lvl="1"/>
            <a:r>
              <a:rPr lang="en-US" dirty="0" smtClean="0"/>
              <a:t>Reporting Objects</a:t>
            </a:r>
          </a:p>
          <a:p>
            <a:pPr lvl="1"/>
            <a:r>
              <a:rPr lang="en-US" dirty="0" smtClean="0"/>
              <a:t>Other items (URL’s, help files etc.)</a:t>
            </a:r>
          </a:p>
        </p:txBody>
      </p:sp>
      <p:sp>
        <p:nvSpPr>
          <p:cNvPr id="4" name="Slide Number Placeholder 3"/>
          <p:cNvSpPr>
            <a:spLocks noGrp="1"/>
          </p:cNvSpPr>
          <p:nvPr>
            <p:ph type="sldNum" sz="quarter" idx="12"/>
          </p:nvPr>
        </p:nvSpPr>
        <p:spPr/>
        <p:txBody>
          <a:bodyPr/>
          <a:lstStyle/>
          <a:p>
            <a:fld id="{5F72BF08-987A-400D-B84D-00804058B8E6}" type="slidenum">
              <a:rPr lang="en-US" smtClean="0"/>
              <a:pPr/>
              <a:t>13</a:t>
            </a:fld>
            <a:endParaRPr lang="en-US" dirty="0"/>
          </a:p>
        </p:txBody>
      </p:sp>
      <p:sp>
        <p:nvSpPr>
          <p:cNvPr id="5" name="Text Placeholder 4"/>
          <p:cNvSpPr>
            <a:spLocks noGrp="1"/>
          </p:cNvSpPr>
          <p:nvPr>
            <p:ph type="body" sz="quarter" idx="13"/>
          </p:nvPr>
        </p:nvSpPr>
        <p:spPr/>
        <p:txBody>
          <a:bodyPr/>
          <a:lstStyle/>
          <a:p>
            <a:r>
              <a:rPr lang="en-US" sz="2000" dirty="0" smtClean="0"/>
              <a:t>Items Changed Since report</a:t>
            </a:r>
            <a:endParaRPr lang="en-US" sz="2000" dirty="0"/>
          </a:p>
        </p:txBody>
      </p:sp>
    </p:spTree>
    <p:extLst>
      <p:ext uri="{BB962C8B-B14F-4D97-AF65-F5344CB8AC3E}">
        <p14:creationId xmlns:p14="http://schemas.microsoft.com/office/powerpoint/2010/main" val="1348794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2400" y="133350"/>
            <a:ext cx="8915400" cy="4876800"/>
          </a:xfrm>
          <a:prstGeom prst="rect">
            <a:avLst/>
          </a:prstGeom>
        </p:spPr>
      </p:pic>
    </p:spTree>
    <p:extLst>
      <p:ext uri="{BB962C8B-B14F-4D97-AF65-F5344CB8AC3E}">
        <p14:creationId xmlns:p14="http://schemas.microsoft.com/office/powerpoint/2010/main" val="282337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3" name="Content Placeholder 2"/>
          <p:cNvSpPr>
            <a:spLocks noGrp="1"/>
          </p:cNvSpPr>
          <p:nvPr>
            <p:ph idx="1"/>
          </p:nvPr>
        </p:nvSpPr>
        <p:spPr/>
        <p:txBody>
          <a:bodyPr/>
          <a:lstStyle/>
          <a:p>
            <a:pPr marL="0" indent="0">
              <a:buNone/>
            </a:pPr>
            <a:r>
              <a:rPr lang="en-US" dirty="0" smtClean="0"/>
              <a:t>Building Change Management Packages</a:t>
            </a:r>
          </a:p>
          <a:p>
            <a:r>
              <a:rPr lang="en-US" dirty="0" smtClean="0"/>
              <a:t>You want to know what has been changed since a give date, perhaps so that you can know what items should belong to a Change Management Export scenario</a:t>
            </a:r>
          </a:p>
          <a:p>
            <a:pPr marL="0" indent="0">
              <a:buNone/>
            </a:pPr>
            <a:endParaRPr lang="en-US" dirty="0"/>
          </a:p>
          <a:p>
            <a:pPr marL="0" indent="0">
              <a:buNone/>
            </a:pPr>
            <a:r>
              <a:rPr lang="en-US" dirty="0" smtClean="0"/>
              <a:t>Troubleshooting</a:t>
            </a:r>
          </a:p>
          <a:p>
            <a:r>
              <a:rPr lang="en-US" dirty="0" smtClean="0"/>
              <a:t>Did someone modify an item in the repository that caused a recent failure?</a:t>
            </a:r>
            <a:endParaRPr lang="en-US" dirty="0"/>
          </a:p>
        </p:txBody>
      </p:sp>
      <p:sp>
        <p:nvSpPr>
          <p:cNvPr id="4" name="Slide Number Placeholder 3"/>
          <p:cNvSpPr>
            <a:spLocks noGrp="1"/>
          </p:cNvSpPr>
          <p:nvPr>
            <p:ph type="sldNum" sz="quarter" idx="12"/>
          </p:nvPr>
        </p:nvSpPr>
        <p:spPr/>
        <p:txBody>
          <a:bodyPr/>
          <a:lstStyle/>
          <a:p>
            <a:fld id="{5F72BF08-987A-400D-B84D-00804058B8E6}" type="slidenum">
              <a:rPr lang="en-US" smtClean="0"/>
              <a:pPr/>
              <a:t>15</a:t>
            </a:fld>
            <a:endParaRPr lang="en-US" dirty="0"/>
          </a:p>
        </p:txBody>
      </p:sp>
      <p:sp>
        <p:nvSpPr>
          <p:cNvPr id="5" name="Text Placeholder 4"/>
          <p:cNvSpPr>
            <a:spLocks noGrp="1"/>
          </p:cNvSpPr>
          <p:nvPr>
            <p:ph type="body" sz="quarter" idx="13"/>
          </p:nvPr>
        </p:nvSpPr>
        <p:spPr/>
        <p:txBody>
          <a:bodyPr/>
          <a:lstStyle/>
          <a:p>
            <a:r>
              <a:rPr lang="en-US" sz="2000" dirty="0" smtClean="0"/>
              <a:t>Items Changed Since report – Common Use Cases</a:t>
            </a:r>
            <a:endParaRPr lang="en-US" sz="2000" dirty="0"/>
          </a:p>
        </p:txBody>
      </p:sp>
    </p:spTree>
    <p:extLst>
      <p:ext uri="{BB962C8B-B14F-4D97-AF65-F5344CB8AC3E}">
        <p14:creationId xmlns:p14="http://schemas.microsoft.com/office/powerpoint/2010/main" val="3192376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 report</a:t>
            </a:r>
            <a:endParaRPr lang="en-US" dirty="0"/>
          </a:p>
        </p:txBody>
      </p:sp>
      <p:sp>
        <p:nvSpPr>
          <p:cNvPr id="3" name="Slide Number Placeholder 2"/>
          <p:cNvSpPr>
            <a:spLocks noGrp="1"/>
          </p:cNvSpPr>
          <p:nvPr>
            <p:ph type="sldNum" sz="quarter" idx="12"/>
          </p:nvPr>
        </p:nvSpPr>
        <p:spPr/>
        <p:txBody>
          <a:bodyPr/>
          <a:lstStyle/>
          <a:p>
            <a:fld id="{5F72BF08-987A-400D-B84D-00804058B8E6}" type="slidenum">
              <a:rPr lang="en-US" smtClean="0"/>
              <a:pPr/>
              <a:t>16</a:t>
            </a:fld>
            <a:endParaRPr lang="en-US" dirty="0"/>
          </a:p>
        </p:txBody>
      </p:sp>
    </p:spTree>
    <p:extLst>
      <p:ext uri="{BB962C8B-B14F-4D97-AF65-F5344CB8AC3E}">
        <p14:creationId xmlns:p14="http://schemas.microsoft.com/office/powerpoint/2010/main" val="10154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You specify a text string (anything)</a:t>
            </a:r>
          </a:p>
          <a:p>
            <a:r>
              <a:rPr lang="en-US" dirty="0" smtClean="0"/>
              <a:t>Result is listing of all items that contain the specified text string</a:t>
            </a:r>
          </a:p>
          <a:p>
            <a:pPr lvl="1"/>
            <a:r>
              <a:rPr lang="en-US" dirty="0" smtClean="0"/>
              <a:t>FEX’s </a:t>
            </a:r>
          </a:p>
          <a:p>
            <a:pPr lvl="1"/>
            <a:r>
              <a:rPr lang="en-US" dirty="0" smtClean="0"/>
              <a:t>HTML</a:t>
            </a:r>
          </a:p>
          <a:p>
            <a:pPr lvl="1"/>
            <a:r>
              <a:rPr lang="en-US" dirty="0" smtClean="0"/>
              <a:t>Image files</a:t>
            </a:r>
          </a:p>
          <a:p>
            <a:pPr lvl="1"/>
            <a:r>
              <a:rPr lang="en-US" dirty="0" smtClean="0"/>
              <a:t>JS, CSS files</a:t>
            </a:r>
          </a:p>
          <a:p>
            <a:pPr lvl="1"/>
            <a:r>
              <a:rPr lang="en-US" dirty="0" smtClean="0"/>
              <a:t>ReportCaster items (Schedules,  Address books, Library items etc.)</a:t>
            </a:r>
          </a:p>
          <a:p>
            <a:pPr lvl="1"/>
            <a:r>
              <a:rPr lang="en-US" dirty="0" smtClean="0"/>
              <a:t>Reporting Objects</a:t>
            </a:r>
          </a:p>
          <a:p>
            <a:pPr lvl="1"/>
            <a:r>
              <a:rPr lang="en-US" dirty="0" smtClean="0"/>
              <a:t>Other items (URL’s, help files etc.)</a:t>
            </a:r>
          </a:p>
        </p:txBody>
      </p:sp>
      <p:sp>
        <p:nvSpPr>
          <p:cNvPr id="4" name="Slide Number Placeholder 3"/>
          <p:cNvSpPr>
            <a:spLocks noGrp="1"/>
          </p:cNvSpPr>
          <p:nvPr>
            <p:ph type="sldNum" sz="quarter" idx="12"/>
          </p:nvPr>
        </p:nvSpPr>
        <p:spPr/>
        <p:txBody>
          <a:bodyPr/>
          <a:lstStyle/>
          <a:p>
            <a:fld id="{5F72BF08-987A-400D-B84D-00804058B8E6}" type="slidenum">
              <a:rPr lang="en-US" smtClean="0"/>
              <a:pPr/>
              <a:t>17</a:t>
            </a:fld>
            <a:endParaRPr lang="en-US" dirty="0"/>
          </a:p>
        </p:txBody>
      </p:sp>
      <p:sp>
        <p:nvSpPr>
          <p:cNvPr id="5" name="Text Placeholder 4"/>
          <p:cNvSpPr>
            <a:spLocks noGrp="1"/>
          </p:cNvSpPr>
          <p:nvPr>
            <p:ph type="body" sz="quarter" idx="13"/>
          </p:nvPr>
        </p:nvSpPr>
        <p:spPr/>
        <p:txBody>
          <a:bodyPr/>
          <a:lstStyle/>
          <a:p>
            <a:r>
              <a:rPr lang="en-US" sz="2000" dirty="0" smtClean="0"/>
              <a:t>Search report</a:t>
            </a:r>
            <a:endParaRPr lang="en-US" sz="2000" dirty="0"/>
          </a:p>
        </p:txBody>
      </p:sp>
    </p:spTree>
    <p:extLst>
      <p:ext uri="{BB962C8B-B14F-4D97-AF65-F5344CB8AC3E}">
        <p14:creationId xmlns:p14="http://schemas.microsoft.com/office/powerpoint/2010/main" val="4029338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4800" y="209550"/>
            <a:ext cx="8686800" cy="4800600"/>
          </a:xfrm>
          <a:prstGeom prst="rect">
            <a:avLst/>
          </a:prstGeom>
        </p:spPr>
      </p:pic>
    </p:spTree>
    <p:extLst>
      <p:ext uri="{BB962C8B-B14F-4D97-AF65-F5344CB8AC3E}">
        <p14:creationId xmlns:p14="http://schemas.microsoft.com/office/powerpoint/2010/main" val="282337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4" name="Slide Number Placeholder 3"/>
          <p:cNvSpPr>
            <a:spLocks noGrp="1"/>
          </p:cNvSpPr>
          <p:nvPr>
            <p:ph type="sldNum" sz="quarter" idx="12"/>
          </p:nvPr>
        </p:nvSpPr>
        <p:spPr/>
        <p:txBody>
          <a:bodyPr/>
          <a:lstStyle/>
          <a:p>
            <a:fld id="{5F72BF08-987A-400D-B84D-00804058B8E6}" type="slidenum">
              <a:rPr lang="en-US" smtClean="0"/>
              <a:pPr/>
              <a:t>19</a:t>
            </a:fld>
            <a:endParaRPr lang="en-US" dirty="0"/>
          </a:p>
        </p:txBody>
      </p:sp>
      <p:sp>
        <p:nvSpPr>
          <p:cNvPr id="5" name="Text Placeholder 4"/>
          <p:cNvSpPr>
            <a:spLocks noGrp="1"/>
          </p:cNvSpPr>
          <p:nvPr>
            <p:ph type="body" sz="quarter" idx="13"/>
          </p:nvPr>
        </p:nvSpPr>
        <p:spPr/>
        <p:txBody>
          <a:bodyPr/>
          <a:lstStyle/>
          <a:p>
            <a:r>
              <a:rPr lang="en-US" sz="2000" dirty="0" smtClean="0"/>
              <a:t>Search report – Common Use Cases</a:t>
            </a:r>
            <a:endParaRPr lang="en-US" sz="2000" dirty="0"/>
          </a:p>
        </p:txBody>
      </p:sp>
      <p:sp>
        <p:nvSpPr>
          <p:cNvPr id="7" name="Content Placeholder 6"/>
          <p:cNvSpPr>
            <a:spLocks noGrp="1"/>
          </p:cNvSpPr>
          <p:nvPr>
            <p:ph idx="1"/>
          </p:nvPr>
        </p:nvSpPr>
        <p:spPr/>
        <p:txBody>
          <a:bodyPr/>
          <a:lstStyle/>
          <a:p>
            <a:pPr marL="0" indent="0">
              <a:buNone/>
            </a:pPr>
            <a:r>
              <a:rPr lang="en-US" dirty="0" smtClean="0"/>
              <a:t>Hard coded names</a:t>
            </a:r>
          </a:p>
          <a:p>
            <a:r>
              <a:rPr lang="en-US" dirty="0" smtClean="0"/>
              <a:t>Server names		</a:t>
            </a:r>
            <a:r>
              <a:rPr lang="en-US" dirty="0" smtClean="0">
                <a:hlinkClick r:id="rId3"/>
              </a:rPr>
              <a:t>http://wf77prod/</a:t>
            </a:r>
            <a:r>
              <a:rPr lang="en-US" dirty="0" smtClean="0"/>
              <a:t> </a:t>
            </a:r>
          </a:p>
          <a:p>
            <a:pPr marL="3657600" lvl="8" indent="0">
              <a:buNone/>
            </a:pPr>
            <a:r>
              <a:rPr lang="en-US" sz="2400" dirty="0">
                <a:hlinkClick r:id="rId4" action="ppaction://hlinkfile"/>
              </a:rPr>
              <a:t>\\wf77prod</a:t>
            </a:r>
            <a:r>
              <a:rPr lang="en-US" sz="2400" dirty="0"/>
              <a:t> </a:t>
            </a:r>
          </a:p>
          <a:p>
            <a:r>
              <a:rPr lang="en-US" dirty="0" smtClean="0"/>
              <a:t>Path names			D:\ibi\apps</a:t>
            </a:r>
          </a:p>
          <a:p>
            <a:r>
              <a:rPr lang="en-US" dirty="0" smtClean="0"/>
              <a:t>Field names			REGION</a:t>
            </a:r>
          </a:p>
          <a:p>
            <a:pPr marL="0" lvl="8" indent="0">
              <a:buClr>
                <a:srgbClr val="006DA9"/>
              </a:buClr>
              <a:buNone/>
            </a:pPr>
            <a:r>
              <a:rPr lang="en-US" sz="2400" dirty="0" smtClean="0"/>
              <a:t>				GROSS_PROFIT</a:t>
            </a:r>
            <a:endParaRPr lang="en-US" sz="2400" dirty="0"/>
          </a:p>
          <a:p>
            <a:r>
              <a:rPr lang="en-US" dirty="0" smtClean="0"/>
              <a:t>File names			logo.gif	</a:t>
            </a:r>
          </a:p>
          <a:p>
            <a:pPr marL="3657600" lvl="8" indent="0">
              <a:buNone/>
            </a:pPr>
            <a:r>
              <a:rPr lang="en-US" sz="2400" dirty="0" err="1" smtClean="0"/>
              <a:t>holdsummary.ftm</a:t>
            </a:r>
            <a:endParaRPr lang="en-US" sz="2400"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85407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3" name="Content Placeholder 2"/>
          <p:cNvSpPr>
            <a:spLocks noGrp="1"/>
          </p:cNvSpPr>
          <p:nvPr>
            <p:ph idx="1"/>
          </p:nvPr>
        </p:nvSpPr>
        <p:spPr/>
        <p:txBody>
          <a:bodyPr>
            <a:normAutofit/>
          </a:bodyPr>
          <a:lstStyle/>
          <a:p>
            <a:pPr marL="0" indent="0"/>
            <a:r>
              <a:rPr lang="en-US" dirty="0" smtClean="0"/>
              <a:t> Reports for the WebFOCUS Administrator</a:t>
            </a:r>
          </a:p>
          <a:p>
            <a:pPr marL="233362" lvl="1" indent="0"/>
            <a:r>
              <a:rPr lang="en-US" dirty="0" smtClean="0"/>
              <a:t>Groups information</a:t>
            </a:r>
          </a:p>
          <a:p>
            <a:pPr marL="233362" lvl="1" indent="0"/>
            <a:r>
              <a:rPr lang="en-US" dirty="0" smtClean="0"/>
              <a:t>User information</a:t>
            </a:r>
          </a:p>
          <a:p>
            <a:pPr marL="233362" lvl="1" indent="0"/>
            <a:r>
              <a:rPr lang="en-US" dirty="0" smtClean="0"/>
              <a:t>Inventory of entire repository</a:t>
            </a:r>
          </a:p>
          <a:p>
            <a:pPr marL="0" indent="0"/>
            <a:r>
              <a:rPr lang="en-US" dirty="0" smtClean="0"/>
              <a:t> Reports for any WebFOCUS role</a:t>
            </a:r>
          </a:p>
          <a:p>
            <a:pPr marL="233362" lvl="1" indent="0"/>
            <a:r>
              <a:rPr lang="en-US" dirty="0" smtClean="0"/>
              <a:t>Items changed since a specified date</a:t>
            </a:r>
          </a:p>
          <a:p>
            <a:pPr marL="233362" lvl="1" indent="0"/>
            <a:r>
              <a:rPr lang="en-US" dirty="0" smtClean="0"/>
              <a:t>String search (for repositories that are MS SQL Server or Oracle based)</a:t>
            </a:r>
          </a:p>
          <a:p>
            <a:pPr marL="0" indent="0">
              <a:buNone/>
            </a:pPr>
            <a:endParaRPr lang="en-US" dirty="0"/>
          </a:p>
        </p:txBody>
      </p:sp>
      <p:sp>
        <p:nvSpPr>
          <p:cNvPr id="4" name="Slide Number Placeholder 3"/>
          <p:cNvSpPr>
            <a:spLocks noGrp="1"/>
          </p:cNvSpPr>
          <p:nvPr>
            <p:ph type="sldNum" sz="quarter" idx="12"/>
          </p:nvPr>
        </p:nvSpPr>
        <p:spPr/>
        <p:txBody>
          <a:bodyPr/>
          <a:lstStyle/>
          <a:p>
            <a:fld id="{5F72BF08-987A-400D-B84D-00804058B8E6}" type="slidenum">
              <a:rPr lang="en-US" smtClean="0"/>
              <a:pPr/>
              <a:t>2</a:t>
            </a:fld>
            <a:endParaRPr lang="en-US" dirty="0"/>
          </a:p>
        </p:txBody>
      </p:sp>
      <p:sp>
        <p:nvSpPr>
          <p:cNvPr id="5" name="Text Placeholder 4"/>
          <p:cNvSpPr>
            <a:spLocks noGrp="1"/>
          </p:cNvSpPr>
          <p:nvPr>
            <p:ph type="body" sz="quarter" idx="13"/>
          </p:nvPr>
        </p:nvSpPr>
        <p:spPr/>
        <p:txBody>
          <a:bodyPr/>
          <a:lstStyle/>
          <a:p>
            <a:r>
              <a:rPr lang="en-US" sz="2000" dirty="0" smtClean="0"/>
              <a:t>Today’s Topics</a:t>
            </a:r>
            <a:endParaRPr lang="en-US" sz="2000" dirty="0"/>
          </a:p>
        </p:txBody>
      </p:sp>
    </p:spTree>
    <p:extLst>
      <p:ext uri="{BB962C8B-B14F-4D97-AF65-F5344CB8AC3E}">
        <p14:creationId xmlns:p14="http://schemas.microsoft.com/office/powerpoint/2010/main" val="3525048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4" name="Slide Number Placeholder 3"/>
          <p:cNvSpPr>
            <a:spLocks noGrp="1"/>
          </p:cNvSpPr>
          <p:nvPr>
            <p:ph type="sldNum" sz="quarter" idx="12"/>
          </p:nvPr>
        </p:nvSpPr>
        <p:spPr/>
        <p:txBody>
          <a:bodyPr/>
          <a:lstStyle/>
          <a:p>
            <a:fld id="{5F72BF08-987A-400D-B84D-00804058B8E6}" type="slidenum">
              <a:rPr lang="en-US" smtClean="0"/>
              <a:pPr/>
              <a:t>20</a:t>
            </a:fld>
            <a:endParaRPr lang="en-US" dirty="0"/>
          </a:p>
        </p:txBody>
      </p:sp>
      <p:sp>
        <p:nvSpPr>
          <p:cNvPr id="5" name="Text Placeholder 4"/>
          <p:cNvSpPr>
            <a:spLocks noGrp="1"/>
          </p:cNvSpPr>
          <p:nvPr>
            <p:ph type="body" sz="quarter" idx="13"/>
          </p:nvPr>
        </p:nvSpPr>
        <p:spPr/>
        <p:txBody>
          <a:bodyPr/>
          <a:lstStyle/>
          <a:p>
            <a:r>
              <a:rPr lang="en-US" sz="2000" dirty="0" smtClean="0"/>
              <a:t>Search report – Common Use Cases</a:t>
            </a:r>
            <a:endParaRPr lang="en-US" sz="2000" dirty="0"/>
          </a:p>
        </p:txBody>
      </p:sp>
      <p:sp>
        <p:nvSpPr>
          <p:cNvPr id="7" name="Content Placeholder 6"/>
          <p:cNvSpPr>
            <a:spLocks noGrp="1"/>
          </p:cNvSpPr>
          <p:nvPr>
            <p:ph idx="1"/>
          </p:nvPr>
        </p:nvSpPr>
        <p:spPr/>
        <p:txBody>
          <a:bodyPr/>
          <a:lstStyle/>
          <a:p>
            <a:pPr marL="0" indent="0">
              <a:buNone/>
            </a:pPr>
            <a:r>
              <a:rPr lang="en-US" dirty="0" smtClean="0"/>
              <a:t>WebFOCUS specific syntax</a:t>
            </a:r>
          </a:p>
          <a:p>
            <a:r>
              <a:rPr lang="en-US" dirty="0" smtClean="0"/>
              <a:t>Control language 		-SET &amp;ECHO=ALL;</a:t>
            </a:r>
          </a:p>
          <a:p>
            <a:pPr marL="3657600" lvl="8" indent="0">
              <a:buNone/>
            </a:pPr>
            <a:r>
              <a:rPr lang="en-US" sz="2400" dirty="0" smtClean="0"/>
              <a:t>-SET &amp;ECHO= ALL;</a:t>
            </a:r>
          </a:p>
          <a:p>
            <a:pPr marL="3657600" lvl="8" indent="0">
              <a:buNone/>
            </a:pPr>
            <a:r>
              <a:rPr lang="en-US" sz="2400" dirty="0" smtClean="0"/>
              <a:t>-SET &amp;ECHO = ALL; </a:t>
            </a:r>
          </a:p>
          <a:p>
            <a:pPr marL="3657600" lvl="8" indent="0">
              <a:buNone/>
            </a:pPr>
            <a:r>
              <a:rPr lang="en-US" sz="2400" dirty="0" smtClean="0"/>
              <a:t>FILEDEF</a:t>
            </a:r>
            <a:endParaRPr lang="en-US" sz="2400" dirty="0"/>
          </a:p>
          <a:p>
            <a:r>
              <a:rPr lang="en-US" dirty="0" smtClean="0"/>
              <a:t>Query/report language	GRAPH FILE</a:t>
            </a:r>
          </a:p>
          <a:p>
            <a:pPr marL="3657600" lvl="8" indent="0">
              <a:buNone/>
            </a:pPr>
            <a:r>
              <a:rPr lang="en-US" sz="2400" dirty="0"/>
              <a:t>TABLE FILE CAR</a:t>
            </a:r>
          </a:p>
          <a:p>
            <a:pPr marL="3657600" lvl="8" indent="0">
              <a:buNone/>
            </a:pPr>
            <a:r>
              <a:rPr lang="en-US" sz="2400" dirty="0" smtClean="0"/>
              <a:t>COMPUTE PROFIT=</a:t>
            </a:r>
            <a:endParaRPr lang="en-US" sz="2400"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98708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4" name="Slide Number Placeholder 3"/>
          <p:cNvSpPr>
            <a:spLocks noGrp="1"/>
          </p:cNvSpPr>
          <p:nvPr>
            <p:ph type="sldNum" sz="quarter" idx="12"/>
          </p:nvPr>
        </p:nvSpPr>
        <p:spPr/>
        <p:txBody>
          <a:bodyPr/>
          <a:lstStyle/>
          <a:p>
            <a:fld id="{5F72BF08-987A-400D-B84D-00804058B8E6}" type="slidenum">
              <a:rPr lang="en-US" smtClean="0"/>
              <a:pPr/>
              <a:t>21</a:t>
            </a:fld>
            <a:endParaRPr lang="en-US" dirty="0"/>
          </a:p>
        </p:txBody>
      </p:sp>
      <p:sp>
        <p:nvSpPr>
          <p:cNvPr id="5" name="Text Placeholder 4"/>
          <p:cNvSpPr>
            <a:spLocks noGrp="1"/>
          </p:cNvSpPr>
          <p:nvPr>
            <p:ph type="body" sz="quarter" idx="13"/>
          </p:nvPr>
        </p:nvSpPr>
        <p:spPr/>
        <p:txBody>
          <a:bodyPr/>
          <a:lstStyle/>
          <a:p>
            <a:r>
              <a:rPr lang="en-US" sz="2000" dirty="0" smtClean="0"/>
              <a:t>Search report – Common Use Cases</a:t>
            </a:r>
            <a:endParaRPr lang="en-US" sz="2000" dirty="0"/>
          </a:p>
        </p:txBody>
      </p:sp>
      <p:sp>
        <p:nvSpPr>
          <p:cNvPr id="7" name="Content Placeholder 6"/>
          <p:cNvSpPr>
            <a:spLocks noGrp="1"/>
          </p:cNvSpPr>
          <p:nvPr>
            <p:ph idx="1"/>
          </p:nvPr>
        </p:nvSpPr>
        <p:spPr/>
        <p:txBody>
          <a:bodyPr/>
          <a:lstStyle/>
          <a:p>
            <a:pPr marL="0" indent="0">
              <a:buNone/>
            </a:pPr>
            <a:r>
              <a:rPr lang="en-US" dirty="0" smtClean="0"/>
              <a:t>Any string at all</a:t>
            </a:r>
          </a:p>
          <a:p>
            <a:r>
              <a:rPr lang="en-US" dirty="0" smtClean="0"/>
              <a:t>A person’s name 		Barry Austin</a:t>
            </a:r>
          </a:p>
          <a:p>
            <a:r>
              <a:rPr lang="en-US" sz="2400" dirty="0" smtClean="0"/>
              <a:t>A specific </a:t>
            </a:r>
            <a:r>
              <a:rPr lang="en-US" dirty="0" smtClean="0"/>
              <a:t> color name	</a:t>
            </a:r>
            <a:r>
              <a:rPr lang="en-US" sz="2400" dirty="0" smtClean="0"/>
              <a:t>GREEN</a:t>
            </a:r>
          </a:p>
          <a:p>
            <a:r>
              <a:rPr lang="en-US" dirty="0" smtClean="0"/>
              <a:t>A specific &amp; variable name	</a:t>
            </a:r>
            <a:r>
              <a:rPr lang="en-US" sz="2400" dirty="0" smtClean="0"/>
              <a:t>&amp;YEAR</a:t>
            </a:r>
            <a:endParaRPr lang="en-US" sz="2400" dirty="0"/>
          </a:p>
          <a:p>
            <a:r>
              <a:rPr lang="en-US" dirty="0" smtClean="0"/>
              <a:t>A specific keyword		SET NODATA</a:t>
            </a:r>
          </a:p>
          <a:p>
            <a:pPr marL="0" indent="0">
              <a:buNone/>
            </a:pPr>
            <a:endParaRPr lang="en-US" dirty="0"/>
          </a:p>
        </p:txBody>
      </p:sp>
    </p:spTree>
    <p:extLst>
      <p:ext uri="{BB962C8B-B14F-4D97-AF65-F5344CB8AC3E}">
        <p14:creationId xmlns:p14="http://schemas.microsoft.com/office/powerpoint/2010/main" val="1805711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5F72BF08-987A-400D-B84D-00804058B8E6}" type="slidenum">
              <a:rPr lang="en-US" smtClean="0">
                <a:solidFill>
                  <a:srgbClr val="FFFFFF">
                    <a:lumMod val="85000"/>
                  </a:srgbClr>
                </a:solidFill>
              </a:rPr>
              <a:pPr/>
              <a:t>22</a:t>
            </a:fld>
            <a:endParaRPr lang="en-US" dirty="0">
              <a:solidFill>
                <a:srgbClr val="FFFFFF">
                  <a:lumMod val="85000"/>
                </a:srgbClr>
              </a:solidFill>
            </a:endParaRPr>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76639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3" name="Content Placeholder 2"/>
          <p:cNvSpPr>
            <a:spLocks noGrp="1"/>
          </p:cNvSpPr>
          <p:nvPr>
            <p:ph idx="1"/>
          </p:nvPr>
        </p:nvSpPr>
        <p:spPr/>
        <p:txBody>
          <a:bodyPr>
            <a:normAutofit/>
          </a:bodyPr>
          <a:lstStyle/>
          <a:p>
            <a:pPr marL="0" indent="0"/>
            <a:r>
              <a:rPr lang="en-US" dirty="0" smtClean="0"/>
              <a:t>Setup overview</a:t>
            </a:r>
          </a:p>
          <a:p>
            <a:pPr marL="233362" lvl="1" indent="0"/>
            <a:r>
              <a:rPr lang="en-US" dirty="0" smtClean="0"/>
              <a:t>Download a package, unzip to app folder ‘repository’</a:t>
            </a:r>
          </a:p>
          <a:p>
            <a:pPr marL="233362" lvl="1" indent="0"/>
            <a:r>
              <a:rPr lang="en-US" dirty="0" smtClean="0"/>
              <a:t>Create WF synonyms (7 total)</a:t>
            </a:r>
          </a:p>
          <a:p>
            <a:pPr marL="233362" lvl="1" indent="0"/>
            <a:r>
              <a:rPr lang="en-US" dirty="0" smtClean="0"/>
              <a:t>(For </a:t>
            </a:r>
            <a:r>
              <a:rPr lang="en-US" dirty="0"/>
              <a:t>split tier </a:t>
            </a:r>
            <a:r>
              <a:rPr lang="en-US" dirty="0" smtClean="0"/>
              <a:t>environments only) Relocate the menu web page</a:t>
            </a:r>
          </a:p>
          <a:p>
            <a:pPr marL="233362" lvl="1" indent="0"/>
            <a:r>
              <a:rPr lang="en-US" dirty="0" smtClean="0"/>
              <a:t>Setup instructions are provided in a document included in the package</a:t>
            </a:r>
          </a:p>
          <a:p>
            <a:pPr marL="0" indent="0"/>
            <a:r>
              <a:rPr lang="en-US" dirty="0" smtClean="0"/>
              <a:t>Usage</a:t>
            </a:r>
          </a:p>
          <a:p>
            <a:pPr marL="0" indent="0" algn="ctr">
              <a:buNone/>
            </a:pPr>
            <a:r>
              <a:rPr lang="en-US" b="1" dirty="0" smtClean="0">
                <a:hlinkClick r:id="rId3"/>
              </a:rPr>
              <a:t>http://</a:t>
            </a:r>
            <a:r>
              <a:rPr lang="en-US" b="1" i="1" dirty="0" smtClean="0">
                <a:solidFill>
                  <a:srgbClr val="FF0000"/>
                </a:solidFill>
                <a:hlinkClick r:id="rId3"/>
              </a:rPr>
              <a:t>hostname</a:t>
            </a:r>
            <a:r>
              <a:rPr lang="en-US" b="1" dirty="0" smtClean="0">
                <a:hlinkClick r:id="rId3"/>
              </a:rPr>
              <a:t>/approot/repository/menu.htm</a:t>
            </a:r>
            <a:r>
              <a:rPr lang="en-US" b="1" dirty="0" smtClean="0"/>
              <a:t> </a:t>
            </a:r>
            <a:endParaRPr lang="en-US" b="1" dirty="0"/>
          </a:p>
        </p:txBody>
      </p:sp>
      <p:sp>
        <p:nvSpPr>
          <p:cNvPr id="4" name="Slide Number Placeholder 3"/>
          <p:cNvSpPr>
            <a:spLocks noGrp="1"/>
          </p:cNvSpPr>
          <p:nvPr>
            <p:ph type="sldNum" sz="quarter" idx="12"/>
          </p:nvPr>
        </p:nvSpPr>
        <p:spPr/>
        <p:txBody>
          <a:bodyPr/>
          <a:lstStyle/>
          <a:p>
            <a:fld id="{5F72BF08-987A-400D-B84D-00804058B8E6}" type="slidenum">
              <a:rPr lang="en-US" smtClean="0"/>
              <a:pPr/>
              <a:t>3</a:t>
            </a:fld>
            <a:endParaRPr lang="en-US" dirty="0"/>
          </a:p>
        </p:txBody>
      </p:sp>
      <p:sp>
        <p:nvSpPr>
          <p:cNvPr id="5" name="Text Placeholder 4"/>
          <p:cNvSpPr>
            <a:spLocks noGrp="1"/>
          </p:cNvSpPr>
          <p:nvPr>
            <p:ph type="body" sz="quarter" idx="13"/>
          </p:nvPr>
        </p:nvSpPr>
        <p:spPr/>
        <p:txBody>
          <a:bodyPr/>
          <a:lstStyle/>
          <a:p>
            <a:r>
              <a:rPr lang="en-US" sz="2000" dirty="0" smtClean="0"/>
              <a:t>Easy to setup and use</a:t>
            </a:r>
            <a:endParaRPr lang="en-US" sz="2000" dirty="0"/>
          </a:p>
        </p:txBody>
      </p:sp>
    </p:spTree>
    <p:extLst>
      <p:ext uri="{BB962C8B-B14F-4D97-AF65-F5344CB8AC3E}">
        <p14:creationId xmlns:p14="http://schemas.microsoft.com/office/powerpoint/2010/main" val="704334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WebFOCUS 8 Repository Utilities</a:t>
            </a:r>
            <a:endParaRPr lang="en-US" dirty="0"/>
          </a:p>
        </p:txBody>
      </p:sp>
      <p:sp>
        <p:nvSpPr>
          <p:cNvPr id="3" name="Content Placeholder 2"/>
          <p:cNvSpPr>
            <a:spLocks noGrp="1"/>
          </p:cNvSpPr>
          <p:nvPr>
            <p:ph idx="1"/>
          </p:nvPr>
        </p:nvSpPr>
        <p:spPr/>
        <p:txBody>
          <a:bodyPr>
            <a:normAutofit lnSpcReduction="10000"/>
          </a:bodyPr>
          <a:lstStyle/>
          <a:p>
            <a:pPr marL="0" indent="0"/>
            <a:r>
              <a:rPr lang="en-US" dirty="0" smtClean="0"/>
              <a:t>These repository utilities are not officially supported by IBI, nor myself</a:t>
            </a:r>
          </a:p>
          <a:p>
            <a:pPr marL="0" indent="0"/>
            <a:r>
              <a:rPr lang="en-US" dirty="0" smtClean="0"/>
              <a:t>Highly likely that these will work in your environment, but no </a:t>
            </a:r>
            <a:r>
              <a:rPr lang="en-US" dirty="0"/>
              <a:t>guarantees </a:t>
            </a:r>
            <a:endParaRPr lang="en-US" dirty="0" smtClean="0"/>
          </a:p>
          <a:p>
            <a:pPr marL="0" indent="0"/>
            <a:r>
              <a:rPr lang="en-US" dirty="0" smtClean="0"/>
              <a:t> You can use them ‘as delivered’, or as a foundation to change or add your own – </a:t>
            </a:r>
            <a:r>
              <a:rPr lang="en-US" b="1" dirty="0" smtClean="0"/>
              <a:t>however</a:t>
            </a:r>
            <a:r>
              <a:rPr lang="en-US" dirty="0" smtClean="0"/>
              <a:t>, if you pursue changing or adding, keep in mind that the internal organization and logic of the WebFOCUS repository is not publicly documented, and is subject to change from release to release</a:t>
            </a:r>
          </a:p>
          <a:p>
            <a:pPr marL="0" indent="0"/>
            <a:r>
              <a:rPr lang="en-US" dirty="0"/>
              <a:t> </a:t>
            </a:r>
            <a:r>
              <a:rPr lang="en-US" dirty="0" smtClean="0"/>
              <a:t>Tested with WebFOCUS 8.0 and 8.1 successfully</a:t>
            </a:r>
          </a:p>
          <a:p>
            <a:pPr marL="233362" lvl="1" indent="0"/>
            <a:r>
              <a:rPr lang="en-US" dirty="0" smtClean="0"/>
              <a:t>Not tested with 8.2</a:t>
            </a:r>
          </a:p>
        </p:txBody>
      </p:sp>
      <p:sp>
        <p:nvSpPr>
          <p:cNvPr id="4" name="Slide Number Placeholder 3"/>
          <p:cNvSpPr>
            <a:spLocks noGrp="1"/>
          </p:cNvSpPr>
          <p:nvPr>
            <p:ph type="sldNum" sz="quarter" idx="12"/>
          </p:nvPr>
        </p:nvSpPr>
        <p:spPr/>
        <p:txBody>
          <a:bodyPr/>
          <a:lstStyle/>
          <a:p>
            <a:fld id="{5F72BF08-987A-400D-B84D-00804058B8E6}" type="slidenum">
              <a:rPr lang="en-US" smtClean="0"/>
              <a:pPr/>
              <a:t>4</a:t>
            </a:fld>
            <a:endParaRPr lang="en-US" dirty="0"/>
          </a:p>
        </p:txBody>
      </p:sp>
      <p:sp>
        <p:nvSpPr>
          <p:cNvPr id="5" name="Text Placeholder 4"/>
          <p:cNvSpPr>
            <a:spLocks noGrp="1"/>
          </p:cNvSpPr>
          <p:nvPr>
            <p:ph type="body" sz="quarter" idx="13"/>
          </p:nvPr>
        </p:nvSpPr>
        <p:spPr/>
        <p:txBody>
          <a:bodyPr/>
          <a:lstStyle/>
          <a:p>
            <a:r>
              <a:rPr lang="en-US" sz="2000" dirty="0" smtClean="0"/>
              <a:t>Disclaimers</a:t>
            </a:r>
            <a:endParaRPr lang="en-US" sz="2000" dirty="0"/>
          </a:p>
        </p:txBody>
      </p:sp>
    </p:spTree>
    <p:extLst>
      <p:ext uri="{BB962C8B-B14F-4D97-AF65-F5344CB8AC3E}">
        <p14:creationId xmlns:p14="http://schemas.microsoft.com/office/powerpoint/2010/main" val="4036016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37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Groups and Users information</a:t>
            </a:r>
            <a:endParaRPr lang="en-US" dirty="0"/>
          </a:p>
        </p:txBody>
      </p:sp>
      <p:sp>
        <p:nvSpPr>
          <p:cNvPr id="3" name="Slide Number Placeholder 2"/>
          <p:cNvSpPr>
            <a:spLocks noGrp="1"/>
          </p:cNvSpPr>
          <p:nvPr>
            <p:ph type="sldNum" sz="quarter" idx="12"/>
          </p:nvPr>
        </p:nvSpPr>
        <p:spPr/>
        <p:txBody>
          <a:bodyPr/>
          <a:lstStyle/>
          <a:p>
            <a:fld id="{5F72BF08-987A-400D-B84D-00804058B8E6}" type="slidenum">
              <a:rPr lang="en-US" smtClean="0"/>
              <a:pPr/>
              <a:t>6</a:t>
            </a:fld>
            <a:endParaRPr lang="en-US" dirty="0"/>
          </a:p>
        </p:txBody>
      </p:sp>
    </p:spTree>
    <p:extLst>
      <p:ext uri="{BB962C8B-B14F-4D97-AF65-F5344CB8AC3E}">
        <p14:creationId xmlns:p14="http://schemas.microsoft.com/office/powerpoint/2010/main" val="15031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47541"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37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1658"/>
            <a:ext cx="9144000" cy="214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701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036"/>
            <a:ext cx="7585200" cy="514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37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IBI_2015">
  <a:themeElements>
    <a:clrScheme name="IBI 2015">
      <a:dk1>
        <a:srgbClr val="000000"/>
      </a:dk1>
      <a:lt1>
        <a:srgbClr val="FFFFFF"/>
      </a:lt1>
      <a:dk2>
        <a:srgbClr val="434342"/>
      </a:dk2>
      <a:lt2>
        <a:srgbClr val="CDD7D9"/>
      </a:lt2>
      <a:accent1>
        <a:srgbClr val="2D66B6"/>
      </a:accent1>
      <a:accent2>
        <a:srgbClr val="07C6E2"/>
      </a:accent2>
      <a:accent3>
        <a:srgbClr val="9DD358"/>
      </a:accent3>
      <a:accent4>
        <a:srgbClr val="EDC32C"/>
      </a:accent4>
      <a:accent5>
        <a:srgbClr val="FE6858"/>
      </a:accent5>
      <a:accent6>
        <a:srgbClr val="2799F1"/>
      </a:accent6>
      <a:hlink>
        <a:srgbClr val="2D66B6"/>
      </a:hlink>
      <a:folHlink>
        <a:srgbClr val="90B3D1"/>
      </a:folHlink>
    </a:clrScheme>
    <a:fontScheme name="IBI 201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1BBDBB4D2C0D42A0DD9D5136A0E41F" ma:contentTypeVersion="0" ma:contentTypeDescription="Create a new document." ma:contentTypeScope="" ma:versionID="b4bb345cb0a41612b3a0b5dde044925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3234C0-57C9-4164-9D53-D53EB82642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1050854-A8F8-4DED-8851-0EE4E8D6CEA1}">
  <ds:schemaRefs>
    <ds:schemaRef ds:uri="http://schemas.microsoft.com/sharepoint/v3/contenttype/forms"/>
  </ds:schemaRefs>
</ds:datastoreItem>
</file>

<file path=customXml/itemProps3.xml><?xml version="1.0" encoding="utf-8"?>
<ds:datastoreItem xmlns:ds="http://schemas.openxmlformats.org/officeDocument/2006/customXml" ds:itemID="{A904437C-CE23-48FE-88C3-C50E9BB7A85C}">
  <ds:schemaRefs>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IBI_2015</Template>
  <TotalTime>26767</TotalTime>
  <Words>478</Words>
  <Application>Microsoft Office PowerPoint</Application>
  <PresentationFormat>On-screen Show (16:9)</PresentationFormat>
  <Paragraphs>114</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IBI_2015</vt:lpstr>
      <vt:lpstr>Reporting From the WebFOCUS Repository</vt:lpstr>
      <vt:lpstr>WebFOCUS 8 Repository Utilities</vt:lpstr>
      <vt:lpstr>WebFOCUS 8 Repository Utilities</vt:lpstr>
      <vt:lpstr>WebFOCUS 8 Repository Utilities</vt:lpstr>
      <vt:lpstr>PowerPoint Presentation</vt:lpstr>
      <vt:lpstr>Groups and Users information</vt:lpstr>
      <vt:lpstr>PowerPoint Presentation</vt:lpstr>
      <vt:lpstr>PowerPoint Presentation</vt:lpstr>
      <vt:lpstr>PowerPoint Presentation</vt:lpstr>
      <vt:lpstr>Inventory report</vt:lpstr>
      <vt:lpstr>PowerPoint Presentation</vt:lpstr>
      <vt:lpstr>Items Changed Since report</vt:lpstr>
      <vt:lpstr>WebFOCUS 8 Repository Utilities</vt:lpstr>
      <vt:lpstr>PowerPoint Presentation</vt:lpstr>
      <vt:lpstr>WebFOCUS 8 Repository Utilities</vt:lpstr>
      <vt:lpstr>Search report</vt:lpstr>
      <vt:lpstr>WebFOCUS 8 Repository Utilities</vt:lpstr>
      <vt:lpstr>PowerPoint Presentation</vt:lpstr>
      <vt:lpstr>WebFOCUS 8 Repository Utilities</vt:lpstr>
      <vt:lpstr>WebFOCUS 8 Repository Utilities</vt:lpstr>
      <vt:lpstr>WebFOCUS 8 Repository Utilities</vt:lpstr>
      <vt:lpstr>Questions?</vt:lpstr>
    </vt:vector>
  </TitlesOfParts>
  <Company>Information Builders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Builders WebFOCUS Overview and Roadmap</dc:title>
  <dc:creator>Kevin Quinn;Cilf Kranish</dc:creator>
  <cp:lastModifiedBy>B Austin</cp:lastModifiedBy>
  <cp:revision>278</cp:revision>
  <dcterms:created xsi:type="dcterms:W3CDTF">2015-07-21T16:07:14Z</dcterms:created>
  <dcterms:modified xsi:type="dcterms:W3CDTF">2016-05-31T19:44:42Z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0x010100E01BBDBB4D2C0D42A0DD9D5136A0E41F</vt:lpwstr>
  </property>
</Properties>
</file>