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RawCp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brief journey into functional programming</a:t>
            </a:r>
          </a:p>
          <a:p>
            <a:r>
              <a:rPr lang="en-GB" sz="1400" dirty="0"/>
              <a:t>Barry Carr (barry@barrycarr.uk)</a:t>
            </a:r>
          </a:p>
        </p:txBody>
      </p:sp>
    </p:spTree>
    <p:extLst>
      <p:ext uri="{BB962C8B-B14F-4D97-AF65-F5344CB8AC3E}">
        <p14:creationId xmlns:p14="http://schemas.microsoft.com/office/powerpoint/2010/main" val="235681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Goal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 utility to help me mange my photos</a:t>
            </a:r>
          </a:p>
          <a:p>
            <a:r>
              <a:rPr lang="en-GB" dirty="0"/>
              <a:t>Strengthen my understanding of F#</a:t>
            </a:r>
          </a:p>
          <a:p>
            <a:r>
              <a:rPr lang="en-GB" dirty="0"/>
              <a:t>Learn more about Functional Programming</a:t>
            </a:r>
          </a:p>
          <a:p>
            <a:r>
              <a:rPr lang="en-GB" dirty="0"/>
              <a:t>Learn more about F#’s Asynchronous Workflows</a:t>
            </a:r>
          </a:p>
          <a:p>
            <a:r>
              <a:rPr lang="en-GB" dirty="0"/>
              <a:t>Learn more about “Railway Oriented Programming”</a:t>
            </a:r>
          </a:p>
        </p:txBody>
      </p:sp>
    </p:spTree>
    <p:extLst>
      <p:ext uri="{BB962C8B-B14F-4D97-AF65-F5344CB8AC3E}">
        <p14:creationId xmlns:p14="http://schemas.microsoft.com/office/powerpoint/2010/main" val="10505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Raw_Cp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command line utility that copies (or moves) picture files from a camera’s SD card into my photo archive for further processing</a:t>
            </a:r>
          </a:p>
          <a:p>
            <a:r>
              <a:rPr lang="en-GB" dirty="0" err="1"/>
              <a:t>Raw_Cp</a:t>
            </a:r>
            <a:r>
              <a:rPr lang="en-GB" dirty="0"/>
              <a:t> understands the layout of my photo archive and can put new photos in the right place</a:t>
            </a:r>
          </a:p>
          <a:p>
            <a:r>
              <a:rPr lang="en-GB" dirty="0"/>
              <a:t>A small JSON configuration file provides </a:t>
            </a:r>
            <a:r>
              <a:rPr lang="en-GB" dirty="0" err="1"/>
              <a:t>Raw_Cp</a:t>
            </a:r>
            <a:r>
              <a:rPr lang="en-GB" dirty="0"/>
              <a:t> with some sensible default values and some short-cuts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59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Photo Archive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405930"/>
            <a:ext cx="8825659" cy="2613870"/>
          </a:xfrm>
        </p:spPr>
        <p:txBody>
          <a:bodyPr/>
          <a:lstStyle/>
          <a:p>
            <a:r>
              <a:rPr lang="en-GB" dirty="0"/>
              <a:t>1. base directory</a:t>
            </a:r>
          </a:p>
          <a:p>
            <a:r>
              <a:rPr lang="en-GB" dirty="0"/>
              <a:t>2. year</a:t>
            </a:r>
          </a:p>
          <a:p>
            <a:r>
              <a:rPr lang="en-GB" dirty="0"/>
              <a:t>3. month number and month</a:t>
            </a:r>
          </a:p>
          <a:p>
            <a:r>
              <a:rPr lang="en-GB" dirty="0"/>
              <a:t>4. ISO date and description </a:t>
            </a:r>
          </a:p>
          <a:p>
            <a:r>
              <a:rPr lang="en-GB" dirty="0"/>
              <a:t>5. camera model used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154954" y="2707801"/>
            <a:ext cx="88256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c:\Users\Username\Pictures\2015\08 August\20151105 Day Trip to Dundee\Sony A7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|             1           | 2  |    3    |            4              |   5  | </a:t>
            </a:r>
          </a:p>
        </p:txBody>
      </p:sp>
    </p:spTree>
    <p:extLst>
      <p:ext uri="{BB962C8B-B14F-4D97-AF65-F5344CB8AC3E}">
        <p14:creationId xmlns:p14="http://schemas.microsoft.com/office/powerpoint/2010/main" val="362682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F#?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Until recently, my background was in .NET so, I’m familiar with the runtime and libraries</a:t>
            </a:r>
          </a:p>
          <a:p>
            <a:r>
              <a:rPr lang="en-GB" dirty="0"/>
              <a:t>Excellent tooling</a:t>
            </a:r>
          </a:p>
          <a:p>
            <a:r>
              <a:rPr lang="en-GB" dirty="0"/>
              <a:t>Many online 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26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Asynchronous 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practice writing asynchronous code</a:t>
            </a:r>
          </a:p>
          <a:p>
            <a:r>
              <a:rPr lang="en-GB" dirty="0"/>
              <a:t>Exposure to a different model of asynchronous coding.</a:t>
            </a:r>
          </a:p>
          <a:p>
            <a:r>
              <a:rPr lang="en-GB" dirty="0" err="1"/>
              <a:t>Async</a:t>
            </a:r>
            <a:r>
              <a:rPr lang="en-GB" dirty="0"/>
              <a:t> Workflows are subtly different to C#’s </a:t>
            </a:r>
            <a:r>
              <a:rPr lang="en-GB" dirty="0" err="1"/>
              <a:t>async</a:t>
            </a:r>
            <a:r>
              <a:rPr lang="en-GB" dirty="0"/>
              <a:t>/await</a:t>
            </a:r>
          </a:p>
          <a:p>
            <a:r>
              <a:rPr lang="en-GB" dirty="0"/>
              <a:t>In F# </a:t>
            </a:r>
            <a:r>
              <a:rPr lang="en-GB" dirty="0" err="1"/>
              <a:t>Async</a:t>
            </a:r>
            <a:r>
              <a:rPr lang="en-GB" dirty="0"/>
              <a:t> Workflows are Monads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41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“Railway Oriented Programming”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27999"/>
            <a:ext cx="8825659" cy="3416300"/>
          </a:xfrm>
        </p:spPr>
        <p:txBody>
          <a:bodyPr/>
          <a:lstStyle/>
          <a:p>
            <a:r>
              <a:rPr lang="en-GB" dirty="0"/>
              <a:t>A term coined by Scott </a:t>
            </a:r>
            <a:r>
              <a:rPr lang="en-GB" dirty="0" err="1"/>
              <a:t>Wlaschin</a:t>
            </a:r>
            <a:r>
              <a:rPr lang="en-GB" dirty="0"/>
              <a:t> to describe a way error handling in functional programs (http://fsharpforfunandprofit.com/rop/)</a:t>
            </a:r>
          </a:p>
          <a:p>
            <a:r>
              <a:rPr lang="en-GB" dirty="0"/>
              <a:t>Functions are chained together like pieces of a railway track </a:t>
            </a:r>
          </a:p>
          <a:p>
            <a:r>
              <a:rPr lang="en-GB" dirty="0"/>
              <a:t>More fun with Monads!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60" y="4041775"/>
            <a:ext cx="9894846" cy="281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5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Time!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1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682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94</TotalTime>
  <Words>259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Consolas</vt:lpstr>
      <vt:lpstr>Wingdings 3</vt:lpstr>
      <vt:lpstr>Ion Boardroom</vt:lpstr>
      <vt:lpstr>RawCp</vt:lpstr>
      <vt:lpstr>My Goal </vt:lpstr>
      <vt:lpstr>Raw_Cp</vt:lpstr>
      <vt:lpstr>Photo Archive Layout</vt:lpstr>
      <vt:lpstr>Why F#?</vt:lpstr>
      <vt:lpstr>Why Asynchronous Workflows</vt:lpstr>
      <vt:lpstr>“Railway Oriented Programming” </vt:lpstr>
      <vt:lpstr>Code Time!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RawCp</dc:title>
  <dc:creator>Barry Carr</dc:creator>
  <cp:lastModifiedBy>Barry Carr</cp:lastModifiedBy>
  <cp:revision>17</cp:revision>
  <dcterms:created xsi:type="dcterms:W3CDTF">2016-04-14T19:46:58Z</dcterms:created>
  <dcterms:modified xsi:type="dcterms:W3CDTF">2016-04-14T21:21:34Z</dcterms:modified>
</cp:coreProperties>
</file>