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6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13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6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A3BF-7BF3-4E1D-9351-C4987C450B1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B3F8-F96F-4062-8C3D-52561062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urvey.com/s?57e3eb6422f26fe6019550e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akizakura16.deviantar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Safe Alone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“Bear the burden of solitary”</a:t>
            </a:r>
          </a:p>
          <a:p>
            <a:r>
              <a:rPr lang="en-US" sz="1600" dirty="0" smtClean="0"/>
              <a:t>Hung Hong – IMGD 2000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32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48" y="2135366"/>
            <a:ext cx="5753606" cy="4315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8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&amp;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home alone, and your parents are not around…</a:t>
            </a:r>
          </a:p>
          <a:p>
            <a:r>
              <a:rPr lang="en-US" dirty="0" smtClean="0"/>
              <a:t>That means you have to take care of everything around the house BY YOURSELVES</a:t>
            </a:r>
          </a:p>
          <a:p>
            <a:r>
              <a:rPr lang="en-US" dirty="0" smtClean="0"/>
              <a:t>Resolve issues around the house until you are confident to finalize your </a:t>
            </a:r>
            <a:r>
              <a:rPr lang="en-US" dirty="0" err="1" smtClean="0"/>
              <a:t>houseworks</a:t>
            </a:r>
            <a:endParaRPr lang="en-US" dirty="0" smtClean="0"/>
          </a:p>
          <a:p>
            <a:r>
              <a:rPr lang="en-US" dirty="0" smtClean="0"/>
              <a:t>Learn basic independence skills and tips for staying alone.</a:t>
            </a:r>
          </a:p>
          <a:p>
            <a:r>
              <a:rPr lang="en-US" dirty="0" smtClean="0"/>
              <a:t>Be vigilant!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Rooms</a:t>
            </a:r>
          </a:p>
          <a:p>
            <a:r>
              <a:rPr lang="en-US" dirty="0" smtClean="0"/>
              <a:t>Last 5 - 7 mins</a:t>
            </a:r>
          </a:p>
          <a:p>
            <a:r>
              <a:rPr lang="en-US" dirty="0" smtClean="0"/>
              <a:t>Inventory System</a:t>
            </a:r>
          </a:p>
          <a:p>
            <a:r>
              <a:rPr lang="en-US" dirty="0" smtClean="0"/>
              <a:t>Challenging Gameplay</a:t>
            </a:r>
          </a:p>
          <a:p>
            <a:r>
              <a:rPr lang="en-US" dirty="0"/>
              <a:t>More info: </a:t>
            </a:r>
            <a:r>
              <a:rPr lang="en-US" dirty="0" smtClean="0">
                <a:hlinkClick r:id="rId2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70291"/>
            <a:ext cx="3555978" cy="2948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26" y="2170291"/>
            <a:ext cx="3555977" cy="2948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24" y="2170291"/>
            <a:ext cx="3555977" cy="2948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042" y="3811168"/>
            <a:ext cx="3555977" cy="2948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916" y="3811168"/>
            <a:ext cx="3555977" cy="294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</a:t>
            </a:r>
            <a:r>
              <a:rPr lang="en-US" dirty="0" smtClean="0"/>
              <a:t>: Up, Down, Left, Right</a:t>
            </a:r>
          </a:p>
          <a:p>
            <a:r>
              <a:rPr lang="en-US" b="1" dirty="0" smtClean="0"/>
              <a:t>Interacting with Objects</a:t>
            </a:r>
            <a:r>
              <a:rPr lang="en-US" dirty="0" smtClean="0"/>
              <a:t>: &lt;SPACE&gt;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&lt;ENTER&gt;</a:t>
            </a:r>
          </a:p>
          <a:p>
            <a:r>
              <a:rPr lang="en-US" b="1" dirty="0" smtClean="0"/>
              <a:t>Inventory System</a:t>
            </a:r>
            <a:r>
              <a:rPr lang="en-US" dirty="0" smtClean="0"/>
              <a:t>: Mouse</a:t>
            </a:r>
          </a:p>
        </p:txBody>
      </p:sp>
    </p:spTree>
    <p:extLst>
      <p:ext uri="{BB962C8B-B14F-4D97-AF65-F5344CB8AC3E}">
        <p14:creationId xmlns:p14="http://schemas.microsoft.com/office/powerpoint/2010/main" val="103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Engine</a:t>
            </a:r>
            <a:r>
              <a:rPr lang="en-US" dirty="0" smtClean="0"/>
              <a:t>: </a:t>
            </a:r>
            <a:r>
              <a:rPr lang="en-US" dirty="0" err="1" smtClean="0"/>
              <a:t>GameMaker</a:t>
            </a:r>
            <a:endParaRPr lang="en-US" dirty="0" smtClean="0"/>
          </a:p>
          <a:p>
            <a:r>
              <a:rPr lang="en-US" b="1" dirty="0" smtClean="0"/>
              <a:t>Target</a:t>
            </a:r>
            <a:r>
              <a:rPr lang="en-US" dirty="0" smtClean="0"/>
              <a:t>: Age 5+</a:t>
            </a:r>
          </a:p>
          <a:p>
            <a:r>
              <a:rPr lang="en-US" b="1" dirty="0" smtClean="0"/>
              <a:t>Art</a:t>
            </a:r>
            <a:r>
              <a:rPr lang="en-US" dirty="0" smtClean="0"/>
              <a:t>: Pixel 2D work</a:t>
            </a:r>
          </a:p>
          <a:p>
            <a:pPr lvl="1"/>
            <a:r>
              <a:rPr lang="en-US" dirty="0" smtClean="0"/>
              <a:t>Character: Me</a:t>
            </a:r>
          </a:p>
          <a:p>
            <a:pPr lvl="1"/>
            <a:r>
              <a:rPr lang="en-US" dirty="0" err="1" smtClean="0"/>
              <a:t>Tilesets</a:t>
            </a:r>
            <a:r>
              <a:rPr lang="en-US" dirty="0" smtClean="0"/>
              <a:t>: </a:t>
            </a:r>
            <a:r>
              <a:rPr lang="en-US" b="1" dirty="0" smtClean="0">
                <a:hlinkClick r:id="rId2"/>
              </a:rPr>
              <a:t>Akizakura16</a:t>
            </a:r>
            <a:r>
              <a:rPr lang="en-US" b="1" dirty="0" smtClean="0"/>
              <a:t> (</a:t>
            </a:r>
            <a:r>
              <a:rPr lang="en-US" b="1" dirty="0" err="1" smtClean="0"/>
              <a:t>DeviantArt</a:t>
            </a:r>
            <a:r>
              <a:rPr lang="en-US" b="1" dirty="0"/>
              <a:t>: http://akizakura16.deviantart.com/)</a:t>
            </a:r>
            <a:endParaRPr lang="en-US" b="1" dirty="0" smtClean="0"/>
          </a:p>
          <a:p>
            <a:pPr lvl="1"/>
            <a:r>
              <a:rPr lang="en-US" dirty="0" smtClean="0"/>
              <a:t>Title Screen: Me</a:t>
            </a:r>
          </a:p>
          <a:p>
            <a:pPr lvl="1"/>
            <a:r>
              <a:rPr lang="en-US" dirty="0" smtClean="0"/>
              <a:t>Final Screen: Modified from Pokemon Platinum background</a:t>
            </a:r>
          </a:p>
        </p:txBody>
      </p:sp>
      <p:pic>
        <p:nvPicPr>
          <p:cNvPr id="1026" name="Picture 2" descr="http://cdn03.androidauthority.net/wp-content/uploads/2015/09/GameMaker-Studio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225" y="2182162"/>
            <a:ext cx="3139914" cy="17662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7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better…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98778"/>
          </a:xfrm>
        </p:spPr>
        <p:txBody>
          <a:bodyPr/>
          <a:lstStyle/>
          <a:p>
            <a:r>
              <a:rPr lang="en-US" dirty="0" smtClean="0"/>
              <a:t>Sound System:</a:t>
            </a:r>
          </a:p>
          <a:p>
            <a:pPr lvl="1"/>
            <a:r>
              <a:rPr lang="en-US" dirty="0" smtClean="0"/>
              <a:t>Background </a:t>
            </a:r>
            <a:r>
              <a:rPr lang="en-US" dirty="0" err="1" smtClean="0"/>
              <a:t>musics</a:t>
            </a:r>
            <a:endParaRPr lang="en-US" dirty="0" smtClean="0"/>
          </a:p>
          <a:p>
            <a:pPr lvl="1"/>
            <a:r>
              <a:rPr lang="en-US" dirty="0" smtClean="0"/>
              <a:t>SFXs</a:t>
            </a:r>
          </a:p>
          <a:p>
            <a:r>
              <a:rPr lang="en-US" dirty="0" err="1" smtClean="0"/>
              <a:t>Minigames</a:t>
            </a:r>
            <a:r>
              <a:rPr lang="en-US" dirty="0" smtClean="0"/>
              <a:t> in some missions:</a:t>
            </a:r>
          </a:p>
          <a:p>
            <a:pPr lvl="1"/>
            <a:r>
              <a:rPr lang="en-US" dirty="0" smtClean="0"/>
              <a:t>E.g. cooking…</a:t>
            </a:r>
          </a:p>
          <a:p>
            <a:r>
              <a:rPr lang="en-US" dirty="0" smtClean="0"/>
              <a:t>Settings:</a:t>
            </a:r>
          </a:p>
          <a:p>
            <a:pPr lvl="1"/>
            <a:r>
              <a:rPr lang="en-US" dirty="0" smtClean="0"/>
              <a:t>Faster/Slower Text</a:t>
            </a:r>
          </a:p>
          <a:p>
            <a:pPr lvl="1"/>
            <a:r>
              <a:rPr lang="en-US" dirty="0" smtClean="0"/>
              <a:t>Textbox Style</a:t>
            </a:r>
          </a:p>
          <a:p>
            <a:r>
              <a:rPr lang="en-US" dirty="0" smtClean="0"/>
              <a:t>Animations:</a:t>
            </a:r>
          </a:p>
          <a:p>
            <a:pPr lvl="1"/>
            <a:r>
              <a:rPr lang="en-US" dirty="0" smtClean="0"/>
              <a:t>Traveling between rooms</a:t>
            </a:r>
          </a:p>
          <a:p>
            <a:pPr lvl="1"/>
            <a:r>
              <a:rPr lang="en-US" dirty="0" smtClean="0"/>
              <a:t>Cutscenes</a:t>
            </a:r>
          </a:p>
        </p:txBody>
      </p:sp>
    </p:spTree>
    <p:extLst>
      <p:ext uri="{BB962C8B-B14F-4D97-AF65-F5344CB8AC3E}">
        <p14:creationId xmlns:p14="http://schemas.microsoft.com/office/powerpoint/2010/main" val="263441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93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</TotalTime>
  <Words>197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Safe Alone</vt:lpstr>
      <vt:lpstr>Title Screen</vt:lpstr>
      <vt:lpstr>Story &amp; Goal</vt:lpstr>
      <vt:lpstr>Survey Results</vt:lpstr>
      <vt:lpstr>Live Demonstration</vt:lpstr>
      <vt:lpstr>About the Game itself</vt:lpstr>
      <vt:lpstr>About the Game itself</vt:lpstr>
      <vt:lpstr>Make it better…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Alone</dc:title>
  <dc:creator>Hung Hong</dc:creator>
  <cp:lastModifiedBy>Hung Hong</cp:lastModifiedBy>
  <cp:revision>5</cp:revision>
  <dcterms:created xsi:type="dcterms:W3CDTF">2016-10-06T12:23:21Z</dcterms:created>
  <dcterms:modified xsi:type="dcterms:W3CDTF">2016-10-06T13:18:28Z</dcterms:modified>
</cp:coreProperties>
</file>