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81" r:id="rId6"/>
    <p:sldId id="258" r:id="rId7"/>
    <p:sldId id="259" r:id="rId8"/>
    <p:sldId id="260" r:id="rId9"/>
    <p:sldId id="274" r:id="rId10"/>
    <p:sldId id="275" r:id="rId11"/>
    <p:sldId id="285" r:id="rId1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E1D939-3E60-4063-B05E-56844F97CE6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itchFamily="34" charset="0"/>
                <a:ea typeface="微软雅黑" panose="020B0503020204020204" charset="-122"/>
              </a:defRPr>
            </a:lvl1pPr>
            <a:lvl2pPr marL="742950" indent="-285750">
              <a:defRPr>
                <a:solidFill>
                  <a:schemeClr val="tx1"/>
                </a:solidFill>
                <a:latin typeface="Arial Narrow" pitchFamily="34" charset="0"/>
                <a:ea typeface="微软雅黑" panose="020B0503020204020204" charset="-122"/>
              </a:defRPr>
            </a:lvl2pPr>
            <a:lvl3pPr marL="1143000" indent="-228600">
              <a:defRPr>
                <a:solidFill>
                  <a:schemeClr val="tx1"/>
                </a:solidFill>
                <a:latin typeface="Arial Narrow" pitchFamily="34" charset="0"/>
                <a:ea typeface="微软雅黑" panose="020B0503020204020204" charset="-122"/>
              </a:defRPr>
            </a:lvl3pPr>
            <a:lvl4pPr marL="1600200" indent="-228600">
              <a:defRPr>
                <a:solidFill>
                  <a:schemeClr val="tx1"/>
                </a:solidFill>
                <a:latin typeface="Arial Narrow" pitchFamily="34" charset="0"/>
                <a:ea typeface="微软雅黑" panose="020B0503020204020204" charset="-122"/>
              </a:defRPr>
            </a:lvl4pPr>
            <a:lvl5pPr marL="2057400" indent="-228600">
              <a:defRPr>
                <a:solidFill>
                  <a:schemeClr val="tx1"/>
                </a:solidFill>
                <a:latin typeface="Arial Narrow"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9pPr>
          </a:lstStyle>
          <a:p>
            <a:pPr algn="r" eaLnBrk="1" hangingPunct="1">
              <a:buFont typeface="Arial" panose="020B0604020202020204" pitchFamily="34" charset="0"/>
              <a:buNone/>
            </a:pPr>
            <a:fld id="{67CC210E-8B68-48AF-806E-557DB38F96A4}"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itchFamily="34" charset="0"/>
                <a:ea typeface="微软雅黑" panose="020B0503020204020204" charset="-122"/>
              </a:defRPr>
            </a:lvl1pPr>
            <a:lvl2pPr marL="742950" indent="-285750">
              <a:defRPr>
                <a:solidFill>
                  <a:schemeClr val="tx1"/>
                </a:solidFill>
                <a:latin typeface="Arial Narrow" pitchFamily="34" charset="0"/>
                <a:ea typeface="微软雅黑" panose="020B0503020204020204" charset="-122"/>
              </a:defRPr>
            </a:lvl2pPr>
            <a:lvl3pPr marL="1143000" indent="-228600">
              <a:defRPr>
                <a:solidFill>
                  <a:schemeClr val="tx1"/>
                </a:solidFill>
                <a:latin typeface="Arial Narrow" pitchFamily="34" charset="0"/>
                <a:ea typeface="微软雅黑" panose="020B0503020204020204" charset="-122"/>
              </a:defRPr>
            </a:lvl3pPr>
            <a:lvl4pPr marL="1600200" indent="-228600">
              <a:defRPr>
                <a:solidFill>
                  <a:schemeClr val="tx1"/>
                </a:solidFill>
                <a:latin typeface="Arial Narrow" pitchFamily="34" charset="0"/>
                <a:ea typeface="微软雅黑" panose="020B0503020204020204" charset="-122"/>
              </a:defRPr>
            </a:lvl4pPr>
            <a:lvl5pPr marL="2057400" indent="-228600">
              <a:defRPr>
                <a:solidFill>
                  <a:schemeClr val="tx1"/>
                </a:solidFill>
                <a:latin typeface="Arial Narrow"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9pPr>
          </a:lstStyle>
          <a:p>
            <a:pPr algn="r" eaLnBrk="1" hangingPunct="1">
              <a:buFont typeface="Arial" panose="020B0604020202020204" pitchFamily="34" charset="0"/>
              <a:buNone/>
            </a:pPr>
            <a:fld id="{67CC210E-8B68-48AF-806E-557DB38F96A4}"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itchFamily="34" charset="0"/>
                <a:ea typeface="微软雅黑" panose="020B0503020204020204" charset="-122"/>
              </a:defRPr>
            </a:lvl1pPr>
            <a:lvl2pPr marL="742950" indent="-285750">
              <a:defRPr>
                <a:solidFill>
                  <a:schemeClr val="tx1"/>
                </a:solidFill>
                <a:latin typeface="Arial Narrow" pitchFamily="34" charset="0"/>
                <a:ea typeface="微软雅黑" panose="020B0503020204020204" charset="-122"/>
              </a:defRPr>
            </a:lvl2pPr>
            <a:lvl3pPr marL="1143000" indent="-228600">
              <a:defRPr>
                <a:solidFill>
                  <a:schemeClr val="tx1"/>
                </a:solidFill>
                <a:latin typeface="Arial Narrow" pitchFamily="34" charset="0"/>
                <a:ea typeface="微软雅黑" panose="020B0503020204020204" charset="-122"/>
              </a:defRPr>
            </a:lvl3pPr>
            <a:lvl4pPr marL="1600200" indent="-228600">
              <a:defRPr>
                <a:solidFill>
                  <a:schemeClr val="tx1"/>
                </a:solidFill>
                <a:latin typeface="Arial Narrow" pitchFamily="34" charset="0"/>
                <a:ea typeface="微软雅黑" panose="020B0503020204020204" charset="-122"/>
              </a:defRPr>
            </a:lvl4pPr>
            <a:lvl5pPr marL="2057400" indent="-228600">
              <a:defRPr>
                <a:solidFill>
                  <a:schemeClr val="tx1"/>
                </a:solidFill>
                <a:latin typeface="Arial Narrow"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9pPr>
          </a:lstStyle>
          <a:p>
            <a:pPr fontAlgn="base">
              <a:spcBef>
                <a:spcPct val="0"/>
              </a:spcBef>
              <a:spcAft>
                <a:spcPct val="0"/>
              </a:spcAft>
            </a:pPr>
            <a:fld id="{2260F682-2EAE-4BD7-8952-A1569DFBFEB9}" type="slidenum">
              <a:rPr lang="zh-CN" altLang="en-US" smtClean="0">
                <a:latin typeface="Calibri" panose="020F0502020204030204" charset="0"/>
                <a:ea typeface="宋体" panose="02010600030101010101" pitchFamily="2" charset="-122"/>
              </a:rPr>
            </a:fld>
            <a:endParaRPr lang="zh-CN" altLang="en-US" smtClean="0">
              <a:latin typeface="Calibri" panose="020F050202020403020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97528" y="1318921"/>
            <a:ext cx="10196945" cy="1900093"/>
          </a:xfrm>
        </p:spPr>
        <p:txBody>
          <a:bodyPr anchor="b">
            <a:normAutofit/>
          </a:bodyPr>
          <a:lstStyle>
            <a:lvl1pPr algn="ctr">
              <a:defRPr sz="6000" b="1">
                <a:solidFill>
                  <a:schemeClr val="accent1">
                    <a:lumMod val="75000"/>
                  </a:schemeClr>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997528" y="3373436"/>
            <a:ext cx="10196945" cy="762144"/>
          </a:xfrm>
        </p:spPr>
        <p:txBody>
          <a:bodyPr anchor="ctr" anchorCtr="0"/>
          <a:lstStyle>
            <a:lvl1pPr marL="0" indent="0" algn="ctr">
              <a:buNone/>
              <a:defRPr sz="2400">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AFDFAEC1-6C0E-4708-992B-753B8D8202E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70AE57A9-CA8D-4ADE-8D70-425D8DAAC44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FDFAEC1-6C0E-4708-992B-753B8D8202E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AE57A9-CA8D-4ADE-8D70-425D8DAAC44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21" name="组合 20"/>
          <p:cNvGrpSpPr/>
          <p:nvPr/>
        </p:nvGrpSpPr>
        <p:grpSpPr>
          <a:xfrm>
            <a:off x="2068080" y="1199399"/>
            <a:ext cx="8055841" cy="4459202"/>
            <a:chOff x="1670050" y="1812925"/>
            <a:chExt cx="5678488" cy="3143250"/>
          </a:xfrm>
        </p:grpSpPr>
        <p:sp>
          <p:nvSpPr>
            <p:cNvPr id="14" name="任意多边形 9"/>
            <p:cNvSpPr/>
            <p:nvPr/>
          </p:nvSpPr>
          <p:spPr bwMode="auto">
            <a:xfrm>
              <a:off x="1706563" y="4194175"/>
              <a:ext cx="720725" cy="750888"/>
            </a:xfrm>
            <a:custGeom>
              <a:avLst/>
              <a:gdLst>
                <a:gd name="T0" fmla="*/ 0 w 952500"/>
                <a:gd name="T1" fmla="*/ 0 h 1054100"/>
                <a:gd name="T2" fmla="*/ 218139 w 952500"/>
                <a:gd name="T3" fmla="*/ 534895 h 1054100"/>
                <a:gd name="T4" fmla="*/ 545349 w 952500"/>
                <a:gd name="T5" fmla="*/ 451116 h 1054100"/>
                <a:gd name="T6" fmla="*/ 0 w 952500"/>
                <a:gd name="T7" fmla="*/ 0 h 10541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2500" h="1054100">
                  <a:moveTo>
                    <a:pt x="0" y="0"/>
                  </a:moveTo>
                  <a:lnTo>
                    <a:pt x="381000" y="1054100"/>
                  </a:lnTo>
                  <a:lnTo>
                    <a:pt x="952500" y="889000"/>
                  </a:lnTo>
                  <a:lnTo>
                    <a:pt x="0" y="0"/>
                  </a:lnTo>
                  <a:close/>
                </a:path>
              </a:pathLst>
            </a:custGeom>
            <a:solidFill>
              <a:schemeClr val="accent1">
                <a:lumMod val="75000"/>
              </a:schemeClr>
            </a:solidFill>
            <a:ln>
              <a:noFill/>
            </a:ln>
          </p:spPr>
          <p:txBody>
            <a:bodyPr wrap="square" anchor="ctr">
              <a:normAutofit/>
            </a:bodyPr>
            <a:lstStyle/>
            <a:p>
              <a:pPr>
                <a:defRPr/>
              </a:pPr>
              <a:endParaRPr lang="zh-CN" altLang="en-US"/>
            </a:p>
          </p:txBody>
        </p:sp>
        <p:sp>
          <p:nvSpPr>
            <p:cNvPr id="15" name="任意多边形 10"/>
            <p:cNvSpPr/>
            <p:nvPr/>
          </p:nvSpPr>
          <p:spPr bwMode="auto">
            <a:xfrm>
              <a:off x="1670050" y="1901825"/>
              <a:ext cx="5397500" cy="2908300"/>
            </a:xfrm>
            <a:custGeom>
              <a:avLst/>
              <a:gdLst>
                <a:gd name="T0" fmla="*/ 0 w 5397138"/>
                <a:gd name="T1" fmla="*/ 0 h 2908300"/>
                <a:gd name="T2" fmla="*/ 5397862 w 5397138"/>
                <a:gd name="T3" fmla="*/ 540657 h 2908300"/>
                <a:gd name="T4" fmla="*/ 4852050 w 5397138"/>
                <a:gd name="T5" fmla="*/ 2654300 h 2908300"/>
                <a:gd name="T6" fmla="*/ 838312 w 5397138"/>
                <a:gd name="T7" fmla="*/ 2908300 h 2908300"/>
                <a:gd name="T8" fmla="*/ 0 w 5397138"/>
                <a:gd name="T9" fmla="*/ 0 h 29083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97138" h="2908300">
                  <a:moveTo>
                    <a:pt x="0" y="0"/>
                  </a:moveTo>
                  <a:lnTo>
                    <a:pt x="5397138" y="540657"/>
                  </a:lnTo>
                  <a:lnTo>
                    <a:pt x="4851400" y="2654300"/>
                  </a:lnTo>
                  <a:lnTo>
                    <a:pt x="838200" y="2908300"/>
                  </a:lnTo>
                  <a:lnTo>
                    <a:pt x="0" y="0"/>
                  </a:lnTo>
                  <a:close/>
                </a:path>
              </a:pathLst>
            </a:custGeom>
            <a:solidFill>
              <a:schemeClr val="accent1">
                <a:lumMod val="40000"/>
                <a:lumOff val="60000"/>
                <a:alpha val="76077"/>
              </a:schemeClr>
            </a:solidFill>
            <a:ln>
              <a:noFill/>
            </a:ln>
          </p:spPr>
          <p:txBody>
            <a:bodyPr wrap="square" anchor="ctr">
              <a:normAutofit/>
            </a:bodyPr>
            <a:lstStyle/>
            <a:p>
              <a:pPr>
                <a:defRPr/>
              </a:pPr>
              <a:endParaRPr lang="zh-CN" altLang="en-US"/>
            </a:p>
          </p:txBody>
        </p:sp>
        <p:sp>
          <p:nvSpPr>
            <p:cNvPr id="16" name="任意多边形 11"/>
            <p:cNvSpPr/>
            <p:nvPr/>
          </p:nvSpPr>
          <p:spPr bwMode="auto">
            <a:xfrm>
              <a:off x="2146300" y="1812925"/>
              <a:ext cx="5202238" cy="2806700"/>
            </a:xfrm>
            <a:custGeom>
              <a:avLst/>
              <a:gdLst>
                <a:gd name="T0" fmla="*/ 0 w 5202646"/>
                <a:gd name="T1" fmla="*/ 622178 h 2806338"/>
                <a:gd name="T2" fmla="*/ 5201422 w 5202646"/>
                <a:gd name="T3" fmla="*/ 0 h 2806338"/>
                <a:gd name="T4" fmla="*/ 4101134 w 5202646"/>
                <a:gd name="T5" fmla="*/ 2693079 h 2806338"/>
                <a:gd name="T6" fmla="*/ 368213 w 5202646"/>
                <a:gd name="T7" fmla="*/ 2807424 h 2806338"/>
                <a:gd name="T8" fmla="*/ 0 w 5202646"/>
                <a:gd name="T9" fmla="*/ 622178 h 2806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02646" h="2806338">
                  <a:moveTo>
                    <a:pt x="0" y="621938"/>
                  </a:moveTo>
                  <a:lnTo>
                    <a:pt x="5202646" y="0"/>
                  </a:lnTo>
                  <a:lnTo>
                    <a:pt x="4102100" y="2692038"/>
                  </a:lnTo>
                  <a:lnTo>
                    <a:pt x="368300" y="2806338"/>
                  </a:lnTo>
                  <a:lnTo>
                    <a:pt x="0" y="621938"/>
                  </a:lnTo>
                  <a:close/>
                </a:path>
              </a:pathLst>
            </a:custGeom>
            <a:solidFill>
              <a:schemeClr val="accent1">
                <a:alpha val="76077"/>
              </a:schemeClr>
            </a:solidFill>
            <a:ln>
              <a:noFill/>
            </a:ln>
            <a:extLst>
              <a:ext uri="{91240B29-F687-4F45-9708-019B960494DF}">
                <a14:hiddenLine xmlns:a14="http://schemas.microsoft.com/office/drawing/2010/main" w="9525">
                  <a:solidFill>
                    <a:srgbClr val="000000"/>
                  </a:solidFill>
                  <a:round/>
                </a14:hiddenLine>
              </a:ext>
            </a:extLst>
          </p:spPr>
          <p:txBody>
            <a:bodyPr wrap="square" anchor="ctr">
              <a:normAutofit/>
            </a:bodyPr>
            <a:lstStyle/>
            <a:p>
              <a:endParaRPr lang="zh-CN" altLang="en-US"/>
            </a:p>
          </p:txBody>
        </p:sp>
        <p:sp>
          <p:nvSpPr>
            <p:cNvPr id="17" name="任意多边形 12"/>
            <p:cNvSpPr/>
            <p:nvPr/>
          </p:nvSpPr>
          <p:spPr bwMode="auto">
            <a:xfrm>
              <a:off x="6873875" y="4010025"/>
              <a:ext cx="442913" cy="558800"/>
            </a:xfrm>
            <a:custGeom>
              <a:avLst/>
              <a:gdLst>
                <a:gd name="T0" fmla="*/ 0 w 292100"/>
                <a:gd name="T1" fmla="*/ 29236 h 368300"/>
                <a:gd name="T2" fmla="*/ 671592 w 292100"/>
                <a:gd name="T3" fmla="*/ 0 h 368300"/>
                <a:gd name="T4" fmla="*/ 175199 w 292100"/>
                <a:gd name="T5" fmla="*/ 847834 h 368300"/>
                <a:gd name="T6" fmla="*/ 0 w 292100"/>
                <a:gd name="T7" fmla="*/ 29236 h 3683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2100" h="368300">
                  <a:moveTo>
                    <a:pt x="0" y="12700"/>
                  </a:moveTo>
                  <a:lnTo>
                    <a:pt x="292100" y="0"/>
                  </a:lnTo>
                  <a:lnTo>
                    <a:pt x="76200" y="368300"/>
                  </a:lnTo>
                  <a:lnTo>
                    <a:pt x="0" y="12700"/>
                  </a:lnTo>
                  <a:close/>
                </a:path>
              </a:pathLst>
            </a:custGeom>
            <a:solidFill>
              <a:schemeClr val="accent1">
                <a:lumMod val="75000"/>
              </a:schemeClr>
            </a:solidFill>
            <a:ln>
              <a:noFill/>
            </a:ln>
          </p:spPr>
          <p:txBody>
            <a:bodyPr wrap="square" anchor="ctr">
              <a:normAutofit/>
            </a:bodyPr>
            <a:lstStyle/>
            <a:p>
              <a:pPr>
                <a:defRPr/>
              </a:pPr>
              <a:endParaRPr lang="zh-CN" altLang="en-US"/>
            </a:p>
          </p:txBody>
        </p:sp>
        <p:sp>
          <p:nvSpPr>
            <p:cNvPr id="18" name="任意多边形 13"/>
            <p:cNvSpPr/>
            <p:nvPr/>
          </p:nvSpPr>
          <p:spPr bwMode="auto">
            <a:xfrm>
              <a:off x="6153150" y="4670425"/>
              <a:ext cx="809625" cy="285750"/>
            </a:xfrm>
            <a:custGeom>
              <a:avLst/>
              <a:gdLst>
                <a:gd name="T0" fmla="*/ 0 w 647700"/>
                <a:gd name="T1" fmla="*/ 79375 h 228600"/>
                <a:gd name="T2" fmla="*/ 1012031 w 647700"/>
                <a:gd name="T3" fmla="*/ 0 h 228600"/>
                <a:gd name="T4" fmla="*/ 99219 w 647700"/>
                <a:gd name="T5" fmla="*/ 357188 h 228600"/>
                <a:gd name="T6" fmla="*/ 0 w 647700"/>
                <a:gd name="T7" fmla="*/ 79375 h 228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7700" h="228600">
                  <a:moveTo>
                    <a:pt x="0" y="50800"/>
                  </a:moveTo>
                  <a:lnTo>
                    <a:pt x="647700" y="0"/>
                  </a:lnTo>
                  <a:lnTo>
                    <a:pt x="63500" y="228600"/>
                  </a:lnTo>
                  <a:lnTo>
                    <a:pt x="0" y="50800"/>
                  </a:lnTo>
                  <a:close/>
                </a:path>
              </a:pathLst>
            </a:custGeom>
            <a:solidFill>
              <a:schemeClr val="accent1">
                <a:lumMod val="75000"/>
              </a:schemeClr>
            </a:solidFill>
            <a:ln>
              <a:noFill/>
            </a:ln>
          </p:spPr>
          <p:txBody>
            <a:bodyPr wrap="square" anchor="ctr">
              <a:normAutofit/>
            </a:bodyPr>
            <a:lstStyle/>
            <a:p>
              <a:pPr>
                <a:defRPr/>
              </a:pPr>
              <a:endParaRPr lang="zh-CN" altLang="en-US"/>
            </a:p>
          </p:txBody>
        </p:sp>
        <p:cxnSp>
          <p:nvCxnSpPr>
            <p:cNvPr id="19" name="直接连接符 18"/>
            <p:cNvCxnSpPr/>
            <p:nvPr/>
          </p:nvCxnSpPr>
          <p:spPr>
            <a:xfrm>
              <a:off x="2642400" y="2688031"/>
              <a:ext cx="3862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642400" y="3267306"/>
              <a:ext cx="3862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3447514" y="2462281"/>
            <a:ext cx="5479998" cy="800389"/>
          </a:xfrm>
        </p:spPr>
        <p:txBody>
          <a:bodyPr anchor="ctr" anchorCtr="0">
            <a:normAutofit/>
          </a:bodyPr>
          <a:lstStyle>
            <a:lvl1pPr algn="ctr">
              <a:defRPr sz="2800">
                <a:solidFill>
                  <a:schemeClr val="bg1"/>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356001" y="3514673"/>
            <a:ext cx="5479998" cy="760099"/>
          </a:xfrm>
        </p:spPr>
        <p:txBody>
          <a:bodyPr anchor="ctr" anchorCtr="0">
            <a:normAutofit/>
          </a:bodyPr>
          <a:lstStyle>
            <a:lvl1pPr marL="0" indent="0" algn="ctr">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normAutofit/>
          </a:bodyPr>
          <a:lstStyle/>
          <a:p>
            <a:fld id="{AFDFAEC1-6C0E-4708-992B-753B8D8202EE}"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0AE57A9-CA8D-4ADE-8D70-425D8DAAC44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solidFill>
                  <a:schemeClr val="accent1"/>
                </a:solidFill>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838200" y="1569720"/>
            <a:ext cx="5181600" cy="4607243"/>
          </a:xfrm>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569720"/>
            <a:ext cx="5181600" cy="4607243"/>
          </a:xfrm>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FDFAEC1-6C0E-4708-992B-753B8D8202E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AE57A9-CA8D-4ADE-8D70-425D8DAAC44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8507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Content Placeholder 3"/>
          <p:cNvSpPr>
            <a:spLocks noGrp="1"/>
          </p:cNvSpPr>
          <p:nvPr>
            <p:ph sz="half" idx="2"/>
          </p:nvPr>
        </p:nvSpPr>
        <p:spPr>
          <a:xfrm>
            <a:off x="839788" y="2608985"/>
            <a:ext cx="5157787" cy="3684588"/>
          </a:xfrm>
        </p:spPr>
        <p:txBody>
          <a:bodyPr/>
          <a:lstStyle>
            <a:lvl1pPr>
              <a:defRPr>
                <a:solidFill>
                  <a:schemeClr val="accent1"/>
                </a:solidFill>
              </a:defRPr>
            </a:lvl1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Text Placeholder 4"/>
          <p:cNvSpPr>
            <a:spLocks noGrp="1"/>
          </p:cNvSpPr>
          <p:nvPr>
            <p:ph type="body" sz="quarter" idx="3"/>
          </p:nvPr>
        </p:nvSpPr>
        <p:spPr>
          <a:xfrm>
            <a:off x="6172200" y="1785073"/>
            <a:ext cx="5183188"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Content Placeholder 5"/>
          <p:cNvSpPr>
            <a:spLocks noGrp="1"/>
          </p:cNvSpPr>
          <p:nvPr>
            <p:ph sz="quarter" idx="4"/>
          </p:nvPr>
        </p:nvSpPr>
        <p:spPr>
          <a:xfrm>
            <a:off x="6172200" y="2608985"/>
            <a:ext cx="5183188" cy="3684588"/>
          </a:xfrm>
        </p:spPr>
        <p:txBody>
          <a:bodyPr/>
          <a:lstStyle>
            <a:lvl1pPr>
              <a:defRPr>
                <a:solidFill>
                  <a:schemeClr val="accent1"/>
                </a:solidFill>
              </a:defRPr>
            </a:lvl1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7" name="Date Placeholder 6"/>
          <p:cNvSpPr>
            <a:spLocks noGrp="1"/>
          </p:cNvSpPr>
          <p:nvPr>
            <p:ph type="dt" sz="half" idx="10"/>
          </p:nvPr>
        </p:nvSpPr>
        <p:spPr/>
        <p:txBody>
          <a:bodyPr/>
          <a:lstStyle/>
          <a:p>
            <a:fld id="{AFDFAEC1-6C0E-4708-992B-753B8D8202EE}"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0AE57A9-CA8D-4ADE-8D70-425D8DAAC44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19620000">
            <a:off x="3077401" y="1810667"/>
            <a:ext cx="5940624" cy="1346606"/>
          </a:xfrm>
        </p:spPr>
        <p:txBody>
          <a:bodyPr>
            <a:normAutofit/>
          </a:bodyPr>
          <a:lstStyle>
            <a:lvl1pPr algn="ctr">
              <a:defRPr sz="8000"/>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931B3D3-CF9D-4615-8F0E-2797DCC3CC0E}"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E7ED3D3-A6B4-4DCE-A49E-6372A084DAFB}" type="slidenum">
              <a:rPr lang="zh-CN" altLang="en-US" smtClean="0"/>
            </a:fld>
            <a:endParaRPr lang="zh-CN" altLang="en-US"/>
          </a:p>
        </p:txBody>
      </p:sp>
      <p:cxnSp>
        <p:nvCxnSpPr>
          <p:cNvPr id="10" name="直接连接符 9"/>
          <p:cNvCxnSpPr/>
          <p:nvPr/>
        </p:nvCxnSpPr>
        <p:spPr>
          <a:xfrm flipH="1">
            <a:off x="-30866" y="2579832"/>
            <a:ext cx="4501265" cy="317302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任意多边形 11"/>
          <p:cNvSpPr/>
          <p:nvPr/>
        </p:nvSpPr>
        <p:spPr>
          <a:xfrm rot="3430120">
            <a:off x="5431325" y="-1763862"/>
            <a:ext cx="395355" cy="6976862"/>
          </a:xfrm>
          <a:custGeom>
            <a:avLst/>
            <a:gdLst>
              <a:gd name="connsiteX0" fmla="*/ 0 w 328131"/>
              <a:gd name="connsiteY0" fmla="*/ 508549 h 4872799"/>
              <a:gd name="connsiteX1" fmla="*/ 328131 w 328131"/>
              <a:gd name="connsiteY1" fmla="*/ 0 h 4872799"/>
              <a:gd name="connsiteX2" fmla="*/ 328131 w 328131"/>
              <a:gd name="connsiteY2" fmla="*/ 4872799 h 4872799"/>
              <a:gd name="connsiteX3" fmla="*/ 0 w 328131"/>
              <a:gd name="connsiteY3" fmla="*/ 4661079 h 4872799"/>
              <a:gd name="connsiteX0-1" fmla="*/ 0 w 337331"/>
              <a:gd name="connsiteY0-2" fmla="*/ 407823 h 4872799"/>
              <a:gd name="connsiteX1-3" fmla="*/ 337331 w 337331"/>
              <a:gd name="connsiteY1-4" fmla="*/ 0 h 4872799"/>
              <a:gd name="connsiteX2-5" fmla="*/ 337331 w 337331"/>
              <a:gd name="connsiteY2-6" fmla="*/ 4872799 h 4872799"/>
              <a:gd name="connsiteX3-7" fmla="*/ 9200 w 337331"/>
              <a:gd name="connsiteY3-8" fmla="*/ 4661079 h 4872799"/>
              <a:gd name="connsiteX4" fmla="*/ 0 w 337331"/>
              <a:gd name="connsiteY4" fmla="*/ 407823 h 4872799"/>
            </a:gdLst>
            <a:ahLst/>
            <a:cxnLst>
              <a:cxn ang="0">
                <a:pos x="connsiteX0-1" y="connsiteY0-2"/>
              </a:cxn>
              <a:cxn ang="0">
                <a:pos x="connsiteX1-3" y="connsiteY1-4"/>
              </a:cxn>
              <a:cxn ang="0">
                <a:pos x="connsiteX2-5" y="connsiteY2-6"/>
              </a:cxn>
              <a:cxn ang="0">
                <a:pos x="connsiteX3-7" y="connsiteY3-8"/>
              </a:cxn>
              <a:cxn ang="0">
                <a:pos x="connsiteX4" y="connsiteY4"/>
              </a:cxn>
            </a:cxnLst>
            <a:rect l="l" t="t" r="r" b="b"/>
            <a:pathLst>
              <a:path w="337331" h="4872799">
                <a:moveTo>
                  <a:pt x="0" y="407823"/>
                </a:moveTo>
                <a:lnTo>
                  <a:pt x="337331" y="0"/>
                </a:lnTo>
                <a:lnTo>
                  <a:pt x="337331" y="4872799"/>
                </a:lnTo>
                <a:lnTo>
                  <a:pt x="9200" y="4661079"/>
                </a:lnTo>
                <a:cubicBezTo>
                  <a:pt x="9200" y="3276902"/>
                  <a:pt x="0" y="1792000"/>
                  <a:pt x="0" y="40782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cxnSp>
        <p:nvCxnSpPr>
          <p:cNvPr id="11" name="直接连接符 10"/>
          <p:cNvCxnSpPr/>
          <p:nvPr/>
        </p:nvCxnSpPr>
        <p:spPr>
          <a:xfrm flipV="1">
            <a:off x="9048750" y="2362202"/>
            <a:ext cx="3143250" cy="220821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任意多边形 12"/>
          <p:cNvSpPr/>
          <p:nvPr/>
        </p:nvSpPr>
        <p:spPr>
          <a:xfrm rot="3430120" flipH="1" flipV="1">
            <a:off x="8608333" y="2131412"/>
            <a:ext cx="288000" cy="5400000"/>
          </a:xfrm>
          <a:custGeom>
            <a:avLst/>
            <a:gdLst>
              <a:gd name="connsiteX0" fmla="*/ 0 w 328131"/>
              <a:gd name="connsiteY0" fmla="*/ 508549 h 4872799"/>
              <a:gd name="connsiteX1" fmla="*/ 328131 w 328131"/>
              <a:gd name="connsiteY1" fmla="*/ 0 h 4872799"/>
              <a:gd name="connsiteX2" fmla="*/ 328131 w 328131"/>
              <a:gd name="connsiteY2" fmla="*/ 4872799 h 4872799"/>
              <a:gd name="connsiteX3" fmla="*/ 0 w 328131"/>
              <a:gd name="connsiteY3" fmla="*/ 4661079 h 4872799"/>
              <a:gd name="connsiteX0-1" fmla="*/ 0 w 359283"/>
              <a:gd name="connsiteY0-2" fmla="*/ 406295 h 4872799"/>
              <a:gd name="connsiteX1-3" fmla="*/ 359283 w 359283"/>
              <a:gd name="connsiteY1-4" fmla="*/ 0 h 4872799"/>
              <a:gd name="connsiteX2-5" fmla="*/ 359283 w 359283"/>
              <a:gd name="connsiteY2-6" fmla="*/ 4872799 h 4872799"/>
              <a:gd name="connsiteX3-7" fmla="*/ 31152 w 359283"/>
              <a:gd name="connsiteY3-8" fmla="*/ 4661079 h 4872799"/>
              <a:gd name="connsiteX4" fmla="*/ 0 w 359283"/>
              <a:gd name="connsiteY4" fmla="*/ 406295 h 4872799"/>
            </a:gdLst>
            <a:ahLst/>
            <a:cxnLst>
              <a:cxn ang="0">
                <a:pos x="connsiteX0-1" y="connsiteY0-2"/>
              </a:cxn>
              <a:cxn ang="0">
                <a:pos x="connsiteX1-3" y="connsiteY1-4"/>
              </a:cxn>
              <a:cxn ang="0">
                <a:pos x="connsiteX2-5" y="connsiteY2-6"/>
              </a:cxn>
              <a:cxn ang="0">
                <a:pos x="connsiteX3-7" y="connsiteY3-8"/>
              </a:cxn>
              <a:cxn ang="0">
                <a:pos x="connsiteX4" y="connsiteY4"/>
              </a:cxn>
            </a:cxnLst>
            <a:rect l="l" t="t" r="r" b="b"/>
            <a:pathLst>
              <a:path w="359283" h="4872799">
                <a:moveTo>
                  <a:pt x="0" y="406295"/>
                </a:moveTo>
                <a:lnTo>
                  <a:pt x="359283" y="0"/>
                </a:lnTo>
                <a:lnTo>
                  <a:pt x="359283" y="4872799"/>
                </a:lnTo>
                <a:lnTo>
                  <a:pt x="31152" y="4661079"/>
                </a:lnTo>
                <a:cubicBezTo>
                  <a:pt x="31152" y="3276902"/>
                  <a:pt x="0" y="1790472"/>
                  <a:pt x="0" y="40629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0" name="内容占位符 19"/>
          <p:cNvSpPr>
            <a:spLocks noGrp="1"/>
          </p:cNvSpPr>
          <p:nvPr>
            <p:ph sz="quarter" idx="13" hasCustomPrompt="1"/>
          </p:nvPr>
        </p:nvSpPr>
        <p:spPr>
          <a:xfrm rot="19620000">
            <a:off x="5759240" y="3953419"/>
            <a:ext cx="3686562" cy="1300758"/>
          </a:xfrm>
        </p:spPr>
        <p:txBody>
          <a:bodyPr anchor="ctr" anchorCtr="0"/>
          <a:lstStyle>
            <a:lvl1pPr marL="0" indent="0" algn="ctr">
              <a:buNone/>
              <a:defRPr>
                <a:solidFill>
                  <a:schemeClr val="accent1">
                    <a:lumMod val="75000"/>
                  </a:schemeClr>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DFAEC1-6C0E-4708-992B-753B8D8202EE}"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0AE57A9-CA8D-4ADE-8D70-425D8DAAC44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defRPr sz="3600">
                <a:solidFill>
                  <a:schemeClr val="accent1"/>
                </a:solidFill>
              </a:defRPr>
            </a:lvl1pPr>
          </a:lstStyle>
          <a:p>
            <a:r>
              <a:rPr lang="zh-CN" altLang="en-US" dirty="0"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AFDFAEC1-6C0E-4708-992B-753B8D8202E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AE57A9-CA8D-4ADE-8D70-425D8DAAC44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16440" y="365125"/>
            <a:ext cx="173736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458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FDFAEC1-6C0E-4708-992B-753B8D8202E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AE57A9-CA8D-4ADE-8D70-425D8DAAC44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103695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539240"/>
            <a:ext cx="10515600" cy="463772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AFDFAEC1-6C0E-4708-992B-753B8D8202EE}"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70AE57A9-CA8D-4ADE-8D70-425D8DAAC44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b="1" kern="1200">
          <a:solidFill>
            <a:schemeClr val="accent1">
              <a:lumMod val="50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Clr>
          <a:schemeClr val="accent1"/>
        </a:buClr>
        <a:buFont typeface="Wingdings" panose="05000000000000000000" pitchFamily="2" charset="2"/>
        <a:buChar char="¤"/>
        <a:defRPr sz="2400" kern="1200">
          <a:solidFill>
            <a:schemeClr val="accent1"/>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3" Type="http://schemas.openxmlformats.org/officeDocument/2006/relationships/notesSlide" Target="../notesSlides/notesSlide3.xml"/><Relationship Id="rId22" Type="http://schemas.openxmlformats.org/officeDocument/2006/relationships/slideLayout" Target="../slideLayouts/slideLayout2.xml"/><Relationship Id="rId21" Type="http://schemas.openxmlformats.org/officeDocument/2006/relationships/tags" Target="../tags/tag29.xml"/><Relationship Id="rId20" Type="http://schemas.openxmlformats.org/officeDocument/2006/relationships/tags" Target="../tags/tag28.xml"/><Relationship Id="rId2" Type="http://schemas.openxmlformats.org/officeDocument/2006/relationships/tags" Target="../tags/tag10.xml"/><Relationship Id="rId19" Type="http://schemas.openxmlformats.org/officeDocument/2006/relationships/tags" Target="../tags/tag27.xml"/><Relationship Id="rId18" Type="http://schemas.openxmlformats.org/officeDocument/2006/relationships/tags" Target="../tags/tag26.xml"/><Relationship Id="rId17" Type="http://schemas.openxmlformats.org/officeDocument/2006/relationships/tags" Target="../tags/tag25.xml"/><Relationship Id="rId16" Type="http://schemas.openxmlformats.org/officeDocument/2006/relationships/tags" Target="../tags/tag24.xml"/><Relationship Id="rId15" Type="http://schemas.openxmlformats.org/officeDocument/2006/relationships/tags" Target="../tags/tag23.xml"/><Relationship Id="rId14" Type="http://schemas.openxmlformats.org/officeDocument/2006/relationships/tags" Target="../tags/tag22.xml"/><Relationship Id="rId13" Type="http://schemas.openxmlformats.org/officeDocument/2006/relationships/tags" Target="../tags/tag21.xml"/><Relationship Id="rId12" Type="http://schemas.openxmlformats.org/officeDocument/2006/relationships/tags" Target="../tags/tag20.xml"/><Relationship Id="rId11" Type="http://schemas.openxmlformats.org/officeDocument/2006/relationships/tags" Target="../tags/tag19.xml"/><Relationship Id="rId10" Type="http://schemas.openxmlformats.org/officeDocument/2006/relationships/tags" Target="../tags/tag18.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7.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image" Target="../media/image3.png"/><Relationship Id="rId1" Type="http://schemas.openxmlformats.org/officeDocument/2006/relationships/tags" Target="../tags/tag34.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7.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image" Target="../media/image4.png"/><Relationship Id="rId1" Type="http://schemas.openxmlformats.org/officeDocument/2006/relationships/tags" Target="../tags/tag38.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8.xml"/><Relationship Id="rId7" Type="http://schemas.openxmlformats.org/officeDocument/2006/relationships/tags" Target="../tags/tag47.xml"/><Relationship Id="rId6" Type="http://schemas.openxmlformats.org/officeDocument/2006/relationships/tags" Target="../tags/tag46.xml"/><Relationship Id="rId5" Type="http://schemas.openxmlformats.org/officeDocument/2006/relationships/image" Target="../media/image5.png"/><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s>
</file>

<file path=ppt/slides/_rels/slide8.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image" Target="../media/image4.png"/><Relationship Id="rId3" Type="http://schemas.openxmlformats.org/officeDocument/2006/relationships/tags" Target="../tags/tag49.xml"/><Relationship Id="rId2" Type="http://schemas.openxmlformats.org/officeDocument/2006/relationships/image" Target="../media/image3.png"/><Relationship Id="rId12" Type="http://schemas.openxmlformats.org/officeDocument/2006/relationships/notesSlide" Target="../notesSlides/notesSlide8.xml"/><Relationship Id="rId11" Type="http://schemas.openxmlformats.org/officeDocument/2006/relationships/slideLayout" Target="../slideLayouts/slideLayout7.xml"/><Relationship Id="rId10" Type="http://schemas.openxmlformats.org/officeDocument/2006/relationships/tags" Target="../tags/tag55.xml"/><Relationship Id="rId1" Type="http://schemas.openxmlformats.org/officeDocument/2006/relationships/tags" Target="../tags/tag48.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6.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p:txBody>
          <a:bodyPr>
            <a:normAutofit/>
          </a:bodyPr>
          <a:lstStyle/>
          <a:p>
            <a:r>
              <a:rPr lang="zh-CN" altLang="en-US" dirty="0"/>
              <a:t>七天试岗工作总结</a:t>
            </a:r>
            <a:endParaRPr lang="zh-CN" altLang="en-US" dirty="0"/>
          </a:p>
        </p:txBody>
      </p:sp>
      <p:sp>
        <p:nvSpPr>
          <p:cNvPr id="5" name="副标题 4"/>
          <p:cNvSpPr>
            <a:spLocks noGrp="1"/>
          </p:cNvSpPr>
          <p:nvPr>
            <p:ph type="subTitle" idx="1"/>
            <p:custDataLst>
              <p:tags r:id="rId2"/>
            </p:custDataLst>
          </p:nvPr>
        </p:nvSpPr>
        <p:spPr/>
        <p:txBody>
          <a:bodyPr>
            <a:normAutofit/>
          </a:bodyPr>
          <a:lstStyle/>
          <a:p>
            <a:r>
              <a:rPr lang="en-US" altLang="zh-CN" dirty="0"/>
              <a:t> 									</a:t>
            </a:r>
            <a:r>
              <a:rPr lang="zh-CN" altLang="zh-CN" dirty="0"/>
              <a:t>李寿林</a:t>
            </a:r>
            <a:endParaRPr lang="zh-CN" altLang="zh-CN" dirty="0"/>
          </a:p>
        </p:txBody>
      </p:sp>
    </p:spTree>
    <p:custDataLst>
      <p:tags r:id="rId3"/>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zh-CN" altLang="zh-CN" dirty="0"/>
              <a:t>需求分析以及涉及技术</a:t>
            </a:r>
            <a:endParaRPr lang="zh-CN" altLang="zh-CN" dirty="0"/>
          </a:p>
        </p:txBody>
      </p:sp>
      <p:sp>
        <p:nvSpPr>
          <p:cNvPr id="4" name="内容占位符 3"/>
          <p:cNvSpPr>
            <a:spLocks noGrp="1"/>
          </p:cNvSpPr>
          <p:nvPr>
            <p:ph idx="1"/>
            <p:custDataLst>
              <p:tags r:id="rId2"/>
            </p:custDataLst>
          </p:nvPr>
        </p:nvSpPr>
        <p:spPr/>
        <p:txBody>
          <a:bodyPr/>
          <a:lstStyle/>
          <a:p>
            <a:r>
              <a:rPr lang="zh-CN" altLang="en-US" dirty="0"/>
              <a:t>Lorem ipsum dolor sit amet, consectetur adipisicing elit, sed do eiusmod tempor incididunt ut labore et dolore magna aliqua. Ut enim ad minim veniam, quis nostrud exercitation ullamco laboris nisi ut aliquip ex ea commodo consequat.</a:t>
            </a:r>
            <a:endParaRPr lang="zh-CN" altLang="en-US" dirty="0"/>
          </a:p>
        </p:txBody>
      </p:sp>
    </p:spTree>
    <p:custDataLst>
      <p:tags r:id="rId3"/>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Box 83"/>
          <p:cNvSpPr txBox="1"/>
          <p:nvPr>
            <p:custDataLst>
              <p:tags r:id="rId1"/>
            </p:custDataLst>
          </p:nvPr>
        </p:nvSpPr>
        <p:spPr>
          <a:xfrm>
            <a:off x="3539937" y="3013669"/>
            <a:ext cx="1008000" cy="452432"/>
          </a:xfrm>
          <a:prstGeom prst="rect">
            <a:avLst/>
          </a:prstGeom>
          <a:noFill/>
        </p:spPr>
        <p:txBody>
          <a:bodyPr wrap="square" rtlCol="0" anchor="b" anchorCtr="0">
            <a:normAutofit/>
          </a:bodyPr>
          <a:lstStyle/>
          <a:p>
            <a:pPr algn="ctr">
              <a:lnSpc>
                <a:spcPct val="130000"/>
              </a:lnSpc>
            </a:pPr>
            <a:r>
              <a:rPr lang="en-US" altLang="zh-CN" smtClean="0">
                <a:latin typeface="+mn-lt"/>
                <a:ea typeface="+mn-ea"/>
              </a:rPr>
              <a:t>LOREM</a:t>
            </a:r>
            <a:endParaRPr lang="en-US" altLang="zh-CN" dirty="0">
              <a:latin typeface="+mn-lt"/>
              <a:ea typeface="+mn-ea"/>
            </a:endParaRPr>
          </a:p>
        </p:txBody>
      </p:sp>
      <p:sp>
        <p:nvSpPr>
          <p:cNvPr id="181" name="TextBox 84"/>
          <p:cNvSpPr txBox="1"/>
          <p:nvPr>
            <p:custDataLst>
              <p:tags r:id="rId2"/>
            </p:custDataLst>
          </p:nvPr>
        </p:nvSpPr>
        <p:spPr>
          <a:xfrm>
            <a:off x="3658623" y="3777944"/>
            <a:ext cx="741580" cy="378419"/>
          </a:xfrm>
          <a:prstGeom prst="rect">
            <a:avLst/>
          </a:prstGeom>
          <a:noFill/>
        </p:spPr>
        <p:txBody>
          <a:bodyPr wrap="square" rtlCol="0" anchor="ctr" anchorCtr="0">
            <a:noAutofit/>
          </a:bodyPr>
          <a:lstStyle/>
          <a:p>
            <a:pPr algn="ctr">
              <a:lnSpc>
                <a:spcPct val="110000"/>
              </a:lnSpc>
            </a:pPr>
            <a:r>
              <a:rPr lang="en-US" altLang="zh-CN" dirty="0">
                <a:latin typeface="+mn-lt"/>
                <a:ea typeface="+mn-ea"/>
              </a:rPr>
              <a:t>2012</a:t>
            </a:r>
            <a:endParaRPr lang="zh-CN" altLang="en-US" dirty="0">
              <a:latin typeface="+mn-lt"/>
              <a:ea typeface="+mn-ea"/>
            </a:endParaRPr>
          </a:p>
        </p:txBody>
      </p:sp>
      <p:sp>
        <p:nvSpPr>
          <p:cNvPr id="190" name="TextBox 85"/>
          <p:cNvSpPr txBox="1"/>
          <p:nvPr>
            <p:custDataLst>
              <p:tags r:id="rId3"/>
            </p:custDataLst>
          </p:nvPr>
        </p:nvSpPr>
        <p:spPr>
          <a:xfrm>
            <a:off x="4908832" y="3013669"/>
            <a:ext cx="1008000" cy="452432"/>
          </a:xfrm>
          <a:prstGeom prst="rect">
            <a:avLst/>
          </a:prstGeom>
          <a:noFill/>
        </p:spPr>
        <p:txBody>
          <a:bodyPr wrap="square" rtlCol="0" anchor="b" anchorCtr="0">
            <a:normAutofit/>
          </a:bodyPr>
          <a:lstStyle/>
          <a:p>
            <a:pPr algn="ctr">
              <a:lnSpc>
                <a:spcPct val="130000"/>
              </a:lnSpc>
            </a:pPr>
            <a:r>
              <a:rPr lang="en-US" altLang="zh-CN" smtClean="0">
                <a:latin typeface="+mn-lt"/>
                <a:ea typeface="+mn-ea"/>
              </a:rPr>
              <a:t>LOREM</a:t>
            </a:r>
            <a:endParaRPr lang="en-US" altLang="zh-CN" dirty="0">
              <a:latin typeface="+mn-lt"/>
              <a:ea typeface="+mn-ea"/>
            </a:endParaRPr>
          </a:p>
        </p:txBody>
      </p:sp>
      <p:sp>
        <p:nvSpPr>
          <p:cNvPr id="191" name="TextBox 86"/>
          <p:cNvSpPr txBox="1"/>
          <p:nvPr>
            <p:custDataLst>
              <p:tags r:id="rId4"/>
            </p:custDataLst>
          </p:nvPr>
        </p:nvSpPr>
        <p:spPr>
          <a:xfrm>
            <a:off x="5036226" y="3777944"/>
            <a:ext cx="741580" cy="378419"/>
          </a:xfrm>
          <a:prstGeom prst="rect">
            <a:avLst/>
          </a:prstGeom>
          <a:noFill/>
        </p:spPr>
        <p:txBody>
          <a:bodyPr wrap="square" rtlCol="0" anchor="ctr" anchorCtr="0">
            <a:noAutofit/>
          </a:bodyPr>
          <a:lstStyle/>
          <a:p>
            <a:pPr algn="ctr">
              <a:lnSpc>
                <a:spcPct val="110000"/>
              </a:lnSpc>
            </a:pPr>
            <a:r>
              <a:rPr lang="en-US" altLang="zh-CN" dirty="0">
                <a:latin typeface="+mn-lt"/>
                <a:ea typeface="+mn-ea"/>
              </a:rPr>
              <a:t>2013</a:t>
            </a:r>
            <a:endParaRPr lang="zh-CN" altLang="en-US" dirty="0">
              <a:latin typeface="+mn-lt"/>
              <a:ea typeface="+mn-ea"/>
            </a:endParaRPr>
          </a:p>
        </p:txBody>
      </p:sp>
      <p:sp>
        <p:nvSpPr>
          <p:cNvPr id="200" name="TextBox 87"/>
          <p:cNvSpPr txBox="1"/>
          <p:nvPr>
            <p:custDataLst>
              <p:tags r:id="rId5"/>
            </p:custDataLst>
          </p:nvPr>
        </p:nvSpPr>
        <p:spPr>
          <a:xfrm>
            <a:off x="6277727" y="3013669"/>
            <a:ext cx="1008000" cy="452432"/>
          </a:xfrm>
          <a:prstGeom prst="rect">
            <a:avLst/>
          </a:prstGeom>
          <a:noFill/>
        </p:spPr>
        <p:txBody>
          <a:bodyPr wrap="square" rtlCol="0" anchor="b" anchorCtr="0">
            <a:normAutofit/>
          </a:bodyPr>
          <a:lstStyle/>
          <a:p>
            <a:pPr algn="ctr">
              <a:lnSpc>
                <a:spcPct val="130000"/>
              </a:lnSpc>
            </a:pPr>
            <a:r>
              <a:rPr lang="en-US" altLang="zh-CN" smtClean="0">
                <a:latin typeface="+mn-lt"/>
                <a:ea typeface="+mn-ea"/>
              </a:rPr>
              <a:t>LOREM</a:t>
            </a:r>
            <a:endParaRPr lang="en-US" altLang="zh-CN" dirty="0">
              <a:latin typeface="+mn-lt"/>
              <a:ea typeface="+mn-ea"/>
            </a:endParaRPr>
          </a:p>
        </p:txBody>
      </p:sp>
      <p:sp>
        <p:nvSpPr>
          <p:cNvPr id="201" name="TextBox 88"/>
          <p:cNvSpPr txBox="1"/>
          <p:nvPr>
            <p:custDataLst>
              <p:tags r:id="rId6"/>
            </p:custDataLst>
          </p:nvPr>
        </p:nvSpPr>
        <p:spPr>
          <a:xfrm>
            <a:off x="6413829" y="3777944"/>
            <a:ext cx="741580" cy="378419"/>
          </a:xfrm>
          <a:prstGeom prst="rect">
            <a:avLst/>
          </a:prstGeom>
          <a:noFill/>
        </p:spPr>
        <p:txBody>
          <a:bodyPr wrap="square" rtlCol="0" anchor="ctr" anchorCtr="0">
            <a:noAutofit/>
          </a:bodyPr>
          <a:lstStyle/>
          <a:p>
            <a:pPr algn="ctr">
              <a:lnSpc>
                <a:spcPct val="110000"/>
              </a:lnSpc>
            </a:pPr>
            <a:r>
              <a:rPr lang="en-US" altLang="zh-CN" dirty="0">
                <a:latin typeface="+mn-lt"/>
                <a:ea typeface="+mn-ea"/>
              </a:rPr>
              <a:t>2014</a:t>
            </a:r>
            <a:endParaRPr lang="zh-CN" altLang="en-US" dirty="0">
              <a:latin typeface="+mn-lt"/>
              <a:ea typeface="+mn-ea"/>
            </a:endParaRPr>
          </a:p>
        </p:txBody>
      </p:sp>
      <p:sp>
        <p:nvSpPr>
          <p:cNvPr id="210" name="TextBox 89"/>
          <p:cNvSpPr txBox="1"/>
          <p:nvPr>
            <p:custDataLst>
              <p:tags r:id="rId7"/>
            </p:custDataLst>
          </p:nvPr>
        </p:nvSpPr>
        <p:spPr>
          <a:xfrm>
            <a:off x="7646622" y="3013669"/>
            <a:ext cx="1008000" cy="452432"/>
          </a:xfrm>
          <a:prstGeom prst="rect">
            <a:avLst/>
          </a:prstGeom>
          <a:noFill/>
        </p:spPr>
        <p:txBody>
          <a:bodyPr wrap="square" rtlCol="0" anchor="b" anchorCtr="0">
            <a:normAutofit/>
          </a:bodyPr>
          <a:lstStyle/>
          <a:p>
            <a:pPr algn="ctr">
              <a:lnSpc>
                <a:spcPct val="130000"/>
              </a:lnSpc>
            </a:pPr>
            <a:r>
              <a:rPr lang="en-US" altLang="zh-CN" smtClean="0">
                <a:latin typeface="+mn-lt"/>
                <a:ea typeface="+mn-ea"/>
              </a:rPr>
              <a:t>LOREM</a:t>
            </a:r>
            <a:endParaRPr lang="en-US" altLang="zh-CN" dirty="0">
              <a:latin typeface="+mn-lt"/>
              <a:ea typeface="+mn-ea"/>
            </a:endParaRPr>
          </a:p>
        </p:txBody>
      </p:sp>
      <p:sp>
        <p:nvSpPr>
          <p:cNvPr id="211" name="TextBox 90"/>
          <p:cNvSpPr txBox="1"/>
          <p:nvPr>
            <p:custDataLst>
              <p:tags r:id="rId8"/>
            </p:custDataLst>
          </p:nvPr>
        </p:nvSpPr>
        <p:spPr>
          <a:xfrm>
            <a:off x="7791432" y="3777944"/>
            <a:ext cx="741580" cy="378419"/>
          </a:xfrm>
          <a:prstGeom prst="rect">
            <a:avLst/>
          </a:prstGeom>
          <a:noFill/>
        </p:spPr>
        <p:txBody>
          <a:bodyPr wrap="square" rtlCol="0" anchor="ctr" anchorCtr="0">
            <a:noAutofit/>
          </a:bodyPr>
          <a:lstStyle/>
          <a:p>
            <a:pPr algn="ctr">
              <a:lnSpc>
                <a:spcPct val="110000"/>
              </a:lnSpc>
            </a:pPr>
            <a:r>
              <a:rPr lang="en-US" altLang="zh-CN" dirty="0">
                <a:latin typeface="+mn-lt"/>
                <a:ea typeface="+mn-ea"/>
              </a:rPr>
              <a:t>2015</a:t>
            </a:r>
            <a:endParaRPr lang="zh-CN" altLang="en-US" dirty="0">
              <a:latin typeface="+mn-lt"/>
              <a:ea typeface="+mn-ea"/>
            </a:endParaRPr>
          </a:p>
        </p:txBody>
      </p:sp>
      <p:sp>
        <p:nvSpPr>
          <p:cNvPr id="221" name="TextBox 84"/>
          <p:cNvSpPr txBox="1"/>
          <p:nvPr>
            <p:custDataLst>
              <p:tags r:id="rId9"/>
            </p:custDataLst>
          </p:nvPr>
        </p:nvSpPr>
        <p:spPr>
          <a:xfrm>
            <a:off x="2281020" y="3777944"/>
            <a:ext cx="741580" cy="378419"/>
          </a:xfrm>
          <a:prstGeom prst="rect">
            <a:avLst/>
          </a:prstGeom>
          <a:noFill/>
        </p:spPr>
        <p:txBody>
          <a:bodyPr wrap="square" rtlCol="0" anchor="ctr" anchorCtr="0">
            <a:noAutofit/>
          </a:bodyPr>
          <a:lstStyle/>
          <a:p>
            <a:pPr algn="ctr">
              <a:lnSpc>
                <a:spcPct val="110000"/>
              </a:lnSpc>
            </a:pPr>
            <a:r>
              <a:rPr lang="en-US" altLang="zh-CN" dirty="0">
                <a:latin typeface="+mn-lt"/>
                <a:ea typeface="+mn-ea"/>
              </a:rPr>
              <a:t>2011</a:t>
            </a:r>
            <a:endParaRPr lang="zh-CN" altLang="en-US" dirty="0">
              <a:latin typeface="+mn-lt"/>
              <a:ea typeface="+mn-ea"/>
            </a:endParaRPr>
          </a:p>
        </p:txBody>
      </p:sp>
      <p:sp>
        <p:nvSpPr>
          <p:cNvPr id="231" name="TextBox 90"/>
          <p:cNvSpPr txBox="1"/>
          <p:nvPr>
            <p:custDataLst>
              <p:tags r:id="rId10"/>
            </p:custDataLst>
          </p:nvPr>
        </p:nvSpPr>
        <p:spPr>
          <a:xfrm>
            <a:off x="9169035" y="3777944"/>
            <a:ext cx="741580" cy="378419"/>
          </a:xfrm>
          <a:prstGeom prst="rect">
            <a:avLst/>
          </a:prstGeom>
          <a:noFill/>
        </p:spPr>
        <p:txBody>
          <a:bodyPr wrap="square" rtlCol="0" anchor="ctr" anchorCtr="0">
            <a:noAutofit/>
          </a:bodyPr>
          <a:lstStyle/>
          <a:p>
            <a:pPr algn="ctr">
              <a:lnSpc>
                <a:spcPct val="110000"/>
              </a:lnSpc>
            </a:pPr>
            <a:r>
              <a:rPr lang="en-US" altLang="zh-CN" dirty="0">
                <a:latin typeface="+mn-lt"/>
                <a:ea typeface="+mn-ea"/>
              </a:rPr>
              <a:t>2016</a:t>
            </a:r>
            <a:endParaRPr lang="zh-CN" altLang="en-US" dirty="0">
              <a:latin typeface="+mn-lt"/>
              <a:ea typeface="+mn-ea"/>
            </a:endParaRPr>
          </a:p>
        </p:txBody>
      </p:sp>
      <p:cxnSp>
        <p:nvCxnSpPr>
          <p:cNvPr id="3" name="直接连接符 2"/>
          <p:cNvCxnSpPr/>
          <p:nvPr>
            <p:custDataLst>
              <p:tags r:id="rId11"/>
            </p:custDataLst>
          </p:nvPr>
        </p:nvCxnSpPr>
        <p:spPr>
          <a:xfrm>
            <a:off x="2099733" y="3621936"/>
            <a:ext cx="7992534" cy="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椭圆 3"/>
          <p:cNvSpPr/>
          <p:nvPr>
            <p:custDataLst>
              <p:tags r:id="rId12"/>
            </p:custDataLst>
          </p:nvPr>
        </p:nvSpPr>
        <p:spPr>
          <a:xfrm>
            <a:off x="2573799" y="3540478"/>
            <a:ext cx="162919" cy="162919"/>
          </a:xfrm>
          <a:prstGeom prst="ellipse">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74" name="椭圆 73"/>
          <p:cNvSpPr/>
          <p:nvPr>
            <p:custDataLst>
              <p:tags r:id="rId13"/>
            </p:custDataLst>
          </p:nvPr>
        </p:nvSpPr>
        <p:spPr>
          <a:xfrm>
            <a:off x="3950096" y="3540478"/>
            <a:ext cx="162919" cy="162919"/>
          </a:xfrm>
          <a:prstGeom prst="ellipse">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75" name="椭圆 74"/>
          <p:cNvSpPr/>
          <p:nvPr>
            <p:custDataLst>
              <p:tags r:id="rId14"/>
            </p:custDataLst>
          </p:nvPr>
        </p:nvSpPr>
        <p:spPr>
          <a:xfrm>
            <a:off x="5326393" y="3540478"/>
            <a:ext cx="162919" cy="162919"/>
          </a:xfrm>
          <a:prstGeom prst="ellipse">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76" name="椭圆 75"/>
          <p:cNvSpPr/>
          <p:nvPr>
            <p:custDataLst>
              <p:tags r:id="rId15"/>
            </p:custDataLst>
          </p:nvPr>
        </p:nvSpPr>
        <p:spPr>
          <a:xfrm>
            <a:off x="6702690" y="3540478"/>
            <a:ext cx="162919" cy="162919"/>
          </a:xfrm>
          <a:prstGeom prst="ellipse">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77" name="椭圆 76"/>
          <p:cNvSpPr/>
          <p:nvPr>
            <p:custDataLst>
              <p:tags r:id="rId16"/>
            </p:custDataLst>
          </p:nvPr>
        </p:nvSpPr>
        <p:spPr>
          <a:xfrm>
            <a:off x="8078987" y="3540478"/>
            <a:ext cx="162919" cy="162919"/>
          </a:xfrm>
          <a:prstGeom prst="ellipse">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78" name="椭圆 77"/>
          <p:cNvSpPr/>
          <p:nvPr>
            <p:custDataLst>
              <p:tags r:id="rId17"/>
            </p:custDataLst>
          </p:nvPr>
        </p:nvSpPr>
        <p:spPr>
          <a:xfrm>
            <a:off x="9455285" y="3540478"/>
            <a:ext cx="162919" cy="162919"/>
          </a:xfrm>
          <a:prstGeom prst="ellipse">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80" name="TextBox 89"/>
          <p:cNvSpPr txBox="1"/>
          <p:nvPr>
            <p:custDataLst>
              <p:tags r:id="rId18"/>
            </p:custDataLst>
          </p:nvPr>
        </p:nvSpPr>
        <p:spPr>
          <a:xfrm>
            <a:off x="9015517" y="3013669"/>
            <a:ext cx="1008000" cy="452432"/>
          </a:xfrm>
          <a:prstGeom prst="rect">
            <a:avLst/>
          </a:prstGeom>
          <a:noFill/>
        </p:spPr>
        <p:txBody>
          <a:bodyPr wrap="square" rtlCol="0" anchor="b" anchorCtr="0">
            <a:normAutofit/>
          </a:bodyPr>
          <a:lstStyle/>
          <a:p>
            <a:pPr algn="ctr">
              <a:lnSpc>
                <a:spcPct val="130000"/>
              </a:lnSpc>
            </a:pPr>
            <a:r>
              <a:rPr lang="en-US" altLang="zh-CN" dirty="0" smtClean="0">
                <a:latin typeface="+mn-lt"/>
                <a:ea typeface="+mn-ea"/>
              </a:rPr>
              <a:t>LOREM</a:t>
            </a:r>
            <a:endParaRPr lang="en-US" altLang="zh-CN" dirty="0">
              <a:latin typeface="+mn-lt"/>
              <a:ea typeface="+mn-ea"/>
            </a:endParaRPr>
          </a:p>
        </p:txBody>
      </p:sp>
      <p:sp>
        <p:nvSpPr>
          <p:cNvPr id="81" name="TextBox 83"/>
          <p:cNvSpPr txBox="1"/>
          <p:nvPr>
            <p:custDataLst>
              <p:tags r:id="rId19"/>
            </p:custDataLst>
          </p:nvPr>
        </p:nvSpPr>
        <p:spPr>
          <a:xfrm>
            <a:off x="2171042" y="3013669"/>
            <a:ext cx="1008000" cy="452432"/>
          </a:xfrm>
          <a:prstGeom prst="rect">
            <a:avLst/>
          </a:prstGeom>
          <a:noFill/>
        </p:spPr>
        <p:txBody>
          <a:bodyPr wrap="square" rtlCol="0" anchor="b" anchorCtr="0">
            <a:normAutofit/>
          </a:bodyPr>
          <a:lstStyle/>
          <a:p>
            <a:pPr algn="ctr">
              <a:lnSpc>
                <a:spcPct val="130000"/>
              </a:lnSpc>
            </a:pPr>
            <a:r>
              <a:rPr lang="en-US" altLang="zh-CN" dirty="0">
                <a:latin typeface="+mn-lt"/>
                <a:ea typeface="+mn-ea"/>
              </a:rPr>
              <a:t>LOREM</a:t>
            </a:r>
            <a:endParaRPr lang="en-US" altLang="zh-CN" dirty="0">
              <a:latin typeface="+mn-lt"/>
              <a:ea typeface="+mn-ea"/>
            </a:endParaRPr>
          </a:p>
        </p:txBody>
      </p:sp>
      <p:sp>
        <p:nvSpPr>
          <p:cNvPr id="23" name="文本框 22"/>
          <p:cNvSpPr txBox="1"/>
          <p:nvPr>
            <p:custDataLst>
              <p:tags r:id="rId20"/>
            </p:custDataLst>
          </p:nvPr>
        </p:nvSpPr>
        <p:spPr>
          <a:xfrm>
            <a:off x="553575" y="346412"/>
            <a:ext cx="6703962" cy="699594"/>
          </a:xfrm>
          <a:prstGeom prst="rect">
            <a:avLst/>
          </a:prstGeom>
        </p:spPr>
        <p:txBody>
          <a:bodyPr vert="horz" lIns="91440" tIns="45720" rIns="91440" bIns="45720" rtlCol="0" anchor="b">
            <a:normAutofit/>
          </a:bodyPr>
          <a:lstStyle>
            <a:lvl1pPr defTabSz="914400" eaLnBrk="1" latinLnBrk="0" hangingPunct="1">
              <a:lnSpc>
                <a:spcPct val="90000"/>
              </a:lnSpc>
              <a:buNone/>
              <a:defRPr sz="3200" b="1" i="0" baseline="0">
                <a:solidFill>
                  <a:schemeClr val="accent1">
                    <a:lumMod val="50000"/>
                  </a:schemeClr>
                </a:solidFill>
                <a:effectLst/>
                <a:latin typeface="+mn-lt"/>
                <a:ea typeface="+mj-ea"/>
                <a:cs typeface="+mj-cs"/>
              </a:defRPr>
            </a:lvl1pPr>
          </a:lstStyle>
          <a:p>
            <a:r>
              <a:rPr lang="zh-CN" altLang="en-US" sz="3600" b="0" dirty="0">
                <a:latin typeface="+mj-lt"/>
              </a:rPr>
              <a:t>计划安排</a:t>
            </a:r>
            <a:endParaRPr lang="zh-CN" altLang="en-US" sz="3600" b="0" dirty="0">
              <a:latin typeface="+mj-lt"/>
            </a:endParaRPr>
          </a:p>
        </p:txBody>
      </p:sp>
    </p:spTree>
    <p:custDataLst>
      <p:tags r:id="rId2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zh-CN" altLang="zh-CN" b="1" dirty="0"/>
              <a:t>各功能完成情况</a:t>
            </a:r>
            <a:endParaRPr lang="zh-CN" altLang="zh-CN" b="1" dirty="0"/>
          </a:p>
        </p:txBody>
      </p:sp>
      <p:sp>
        <p:nvSpPr>
          <p:cNvPr id="4" name="内容占位符 3"/>
          <p:cNvSpPr>
            <a:spLocks noGrp="1"/>
          </p:cNvSpPr>
          <p:nvPr>
            <p:ph sz="half" idx="1"/>
            <p:custDataLst>
              <p:tags r:id="rId2"/>
            </p:custDataLst>
          </p:nvPr>
        </p:nvSpPr>
        <p:spPr/>
        <p:txBody>
          <a:bodyPr>
            <a:normAutofit/>
          </a:bodyPr>
          <a:lstStyle/>
          <a:p>
            <a:r>
              <a:rPr lang="zh-CN" altLang="en-US" dirty="0"/>
              <a:t>Lorem ipsum dolor sit amet, consectetur adipisicing elit, sed do eiusmod tempor incididunt ut labore et dolore magna aliqua. Ut enim ad minim veniam, quis nostrud exercitation ullamco laboris nisi ut aliquip ex ea commodo consequat.</a:t>
            </a:r>
            <a:endParaRPr lang="zh-CN" altLang="en-US" dirty="0"/>
          </a:p>
        </p:txBody>
      </p:sp>
      <p:sp>
        <p:nvSpPr>
          <p:cNvPr id="6" name="内容占位符 5"/>
          <p:cNvSpPr>
            <a:spLocks noGrp="1"/>
          </p:cNvSpPr>
          <p:nvPr>
            <p:ph sz="half" idx="2"/>
            <p:custDataLst>
              <p:tags r:id="rId3"/>
            </p:custDataLst>
          </p:nvPr>
        </p:nvSpPr>
        <p:spPr/>
        <p:txBody>
          <a:bodyPr>
            <a:normAutofit/>
          </a:bodyPr>
          <a:lstStyle/>
          <a:p>
            <a:r>
              <a:rPr lang="en-US" altLang="zh-CN" smtClean="0"/>
              <a:t>Lorem ipsum dolor sit amet, consectetur adipisicing elit, sed do eiusmod tempor incididunt ut labore et dolore magna aliqua. Ut enim ad minim veniam, quis nostrud exercitation ullamco laboris nisi ut aliquip ex ea commodo consequat.</a:t>
            </a:r>
            <a:endParaRPr lang="zh-CN" altLang="en-US" dirty="0"/>
          </a:p>
        </p:txBody>
      </p:sp>
    </p:spTree>
    <p:custDataLst>
      <p:tags r:id="rId4"/>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referRelativeResize="0"/>
          <p:nvPr>
            <p:custDataLst>
              <p:tags r:id="rId1"/>
            </p:custDataLst>
          </p:nvPr>
        </p:nvPicPr>
        <p:blipFill rotWithShape="1">
          <a:blip r:embed="rId2">
            <a:extLst>
              <a:ext uri="{28A0092B-C50C-407E-A947-70E740481C1C}">
                <a14:useLocalDpi xmlns:a14="http://schemas.microsoft.com/office/drawing/2010/main" val="0"/>
              </a:ext>
            </a:extLst>
          </a:blip>
          <a:srcRect l="861"/>
          <a:stretch>
            <a:fillRect/>
          </a:stretch>
        </p:blipFill>
        <p:spPr>
          <a:xfrm>
            <a:off x="5140872" y="731294"/>
            <a:ext cx="6170400" cy="5403600"/>
          </a:xfrm>
          <a:prstGeom prst="rect">
            <a:avLst/>
          </a:prstGeom>
        </p:spPr>
      </p:pic>
      <p:sp>
        <p:nvSpPr>
          <p:cNvPr id="3" name="文本框 2"/>
          <p:cNvSpPr txBox="1"/>
          <p:nvPr>
            <p:custDataLst>
              <p:tags r:id="rId3"/>
            </p:custDataLst>
          </p:nvPr>
        </p:nvSpPr>
        <p:spPr>
          <a:xfrm>
            <a:off x="880729" y="723106"/>
            <a:ext cx="4165200" cy="1600200"/>
          </a:xfrm>
          <a:prstGeom prst="rect">
            <a:avLst/>
          </a:prstGeom>
        </p:spPr>
        <p:txBody>
          <a:bodyPr vert="horz" lIns="91440" tIns="45720" rIns="91440" bIns="45720" rtlCol="0" anchor="b" anchorCtr="0">
            <a:normAutofit/>
          </a:bodyPr>
          <a:lstStyle>
            <a:defPPr>
              <a:defRPr lang="zh-CN"/>
            </a:defPPr>
            <a:lvl1pPr>
              <a:defRPr sz="2800">
                <a:solidFill>
                  <a:schemeClr val="accent1">
                    <a:lumMod val="75000"/>
                  </a:schemeClr>
                </a:solidFill>
                <a:latin typeface="+mj-lt"/>
                <a:ea typeface="+mj-ea"/>
                <a:cs typeface="+mj-cs"/>
              </a:defRPr>
            </a:lvl1pPr>
          </a:lstStyle>
          <a:p>
            <a:r>
              <a:rPr lang="zh-CN" altLang="en-US" sz="3200" dirty="0"/>
              <a:t>相机拍照功能</a:t>
            </a:r>
            <a:endParaRPr lang="zh-CN" altLang="en-US" sz="3200" dirty="0"/>
          </a:p>
          <a:p>
            <a:endParaRPr lang="zh-CN" altLang="en-US" sz="3200" dirty="0"/>
          </a:p>
        </p:txBody>
      </p:sp>
      <p:sp>
        <p:nvSpPr>
          <p:cNvPr id="4" name="文本框 3"/>
          <p:cNvSpPr txBox="1"/>
          <p:nvPr>
            <p:custDataLst>
              <p:tags r:id="rId4"/>
            </p:custDataLst>
          </p:nvPr>
        </p:nvSpPr>
        <p:spPr>
          <a:xfrm>
            <a:off x="880729" y="2323306"/>
            <a:ext cx="4165200" cy="3811588"/>
          </a:xfrm>
          <a:prstGeom prst="rect">
            <a:avLst/>
          </a:prstGeom>
        </p:spPr>
        <p:txBody>
          <a:bodyPr vert="horz" lIns="91440" tIns="45720" rIns="91440" bIns="45720" rtlCol="0">
            <a:normAutofit/>
          </a:bodyPr>
          <a:lstStyle>
            <a:defPPr>
              <a:defRPr lang="zh-CN"/>
            </a:defPPr>
            <a:lvl1pPr lvl="0" indent="0">
              <a:buNone/>
              <a:defRPr sz="2000"/>
            </a:lvl1pPr>
            <a:lvl2pPr indent="0">
              <a:buNone/>
              <a:defRPr sz="1400"/>
            </a:lvl2pPr>
            <a:lvl3pPr indent="0">
              <a:buNone/>
              <a:defRPr sz="1200"/>
            </a:lvl3pPr>
            <a:lvl4pPr indent="0">
              <a:buNone/>
              <a:defRPr sz="1000"/>
            </a:lvl4pPr>
            <a:lvl5pPr indent="0">
              <a:buNone/>
              <a:defRPr sz="1000"/>
            </a:lvl5pPr>
            <a:lvl6pPr indent="0">
              <a:buNone/>
              <a:defRPr sz="1000"/>
            </a:lvl6pPr>
            <a:lvl7pPr indent="0">
              <a:buNone/>
              <a:defRPr sz="1000"/>
            </a:lvl7pPr>
            <a:lvl8pPr indent="0">
              <a:buNone/>
              <a:defRPr sz="1000"/>
            </a:lvl8pPr>
            <a:lvl9pPr indent="0">
              <a:buNone/>
              <a:defRPr sz="1000"/>
            </a:lvl9pPr>
          </a:lstStyle>
          <a:p>
            <a:r>
              <a:rPr lang="zh-CN" altLang="en-US" dirty="0">
                <a:latin typeface="+mn-lt"/>
                <a:ea typeface="+mn-ea"/>
              </a:rPr>
              <a:t>Lorem ipsum dolor sit amet, consectetur adipisicing elit, sed do eiusmod tempor incididunt ut labore et dolore magna aliqua. Ut enim ad minim veniam, quis nostrud exercitation ullamco laboris nisi ut aliquip ex ea commodo consequat.</a:t>
            </a:r>
            <a:endParaRPr lang="zh-CN" altLang="en-US" dirty="0">
              <a:latin typeface="+mn-lt"/>
              <a:ea typeface="+mn-ea"/>
            </a:endParaRPr>
          </a:p>
        </p:txBody>
      </p:sp>
    </p:spTree>
    <p:custDataLst>
      <p:tags r:id="rId5"/>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referRelativeResize="0"/>
          <p:nvPr>
            <p:custDataLst>
              <p:tags r:id="rId1"/>
            </p:custDataLst>
          </p:nvPr>
        </p:nvPicPr>
        <p:blipFill rotWithShape="1">
          <a:blip r:embed="rId2">
            <a:extLst>
              <a:ext uri="{28A0092B-C50C-407E-A947-70E740481C1C}">
                <a14:useLocalDpi xmlns:a14="http://schemas.microsoft.com/office/drawing/2010/main" val="0"/>
              </a:ext>
            </a:extLst>
          </a:blip>
          <a:srcRect l="1011" t="26733" r="1388" b="16524"/>
          <a:stretch>
            <a:fillRect/>
          </a:stretch>
        </p:blipFill>
        <p:spPr>
          <a:xfrm>
            <a:off x="1554600" y="1369965"/>
            <a:ext cx="9082800" cy="4543200"/>
          </a:xfrm>
          <a:prstGeom prst="rect">
            <a:avLst/>
          </a:prstGeom>
        </p:spPr>
      </p:pic>
      <p:sp>
        <p:nvSpPr>
          <p:cNvPr id="3" name="文本框 2"/>
          <p:cNvSpPr txBox="1"/>
          <p:nvPr>
            <p:custDataLst>
              <p:tags r:id="rId3"/>
            </p:custDataLst>
          </p:nvPr>
        </p:nvSpPr>
        <p:spPr>
          <a:xfrm>
            <a:off x="1554600" y="425054"/>
            <a:ext cx="9082800" cy="939600"/>
          </a:xfrm>
          <a:prstGeom prst="rect">
            <a:avLst/>
          </a:prstGeom>
        </p:spPr>
        <p:txBody>
          <a:bodyPr vert="horz" lIns="91440" tIns="45720" rIns="91440" bIns="45720" rtlCol="0" anchor="ctr" anchorCtr="0">
            <a:normAutofit/>
          </a:bodyPr>
          <a:lstStyle>
            <a:defPPr>
              <a:defRPr lang="zh-CN"/>
            </a:defPPr>
            <a:lvl1pPr>
              <a:defRPr sz="3200">
                <a:solidFill>
                  <a:schemeClr val="accent1">
                    <a:lumMod val="75000"/>
                  </a:schemeClr>
                </a:solidFill>
                <a:latin typeface="+mj-lt"/>
                <a:ea typeface="+mj-ea"/>
                <a:cs typeface="+mj-cs"/>
              </a:defRPr>
            </a:lvl1pPr>
          </a:lstStyle>
          <a:p>
            <a:r>
              <a:rPr lang="zh-CN" altLang="en-US" sz="3600" dirty="0"/>
              <a:t>LOREM IPSUM DOLOR</a:t>
            </a:r>
            <a:endParaRPr lang="zh-CN" altLang="en-US" sz="3600" dirty="0"/>
          </a:p>
        </p:txBody>
      </p:sp>
      <p:sp>
        <p:nvSpPr>
          <p:cNvPr id="4" name="文本框 3"/>
          <p:cNvSpPr txBox="1"/>
          <p:nvPr>
            <p:custDataLst>
              <p:tags r:id="rId4"/>
            </p:custDataLst>
          </p:nvPr>
        </p:nvSpPr>
        <p:spPr>
          <a:xfrm>
            <a:off x="1554600" y="5918475"/>
            <a:ext cx="9082800" cy="597600"/>
          </a:xfrm>
          <a:prstGeom prst="rect">
            <a:avLst/>
          </a:prstGeom>
        </p:spPr>
        <p:txBody>
          <a:bodyPr vert="horz" lIns="91440" tIns="45720" rIns="91440" bIns="45720" rtlCol="0" anchor="t" anchorCtr="0">
            <a:normAutofit/>
          </a:bodyPr>
          <a:lstStyle>
            <a:defPPr>
              <a:defRPr lang="zh-CN"/>
            </a:defPPr>
            <a:lvl1pPr lvl="0" indent="0">
              <a:buNone/>
            </a:lvl1pPr>
            <a:lvl2pPr indent="0">
              <a:buNone/>
              <a:defRPr sz="1400"/>
            </a:lvl2pPr>
            <a:lvl3pPr indent="0">
              <a:buNone/>
              <a:defRPr sz="1200"/>
            </a:lvl3pPr>
            <a:lvl4pPr indent="0">
              <a:buNone/>
              <a:defRPr sz="1000"/>
            </a:lvl4pPr>
            <a:lvl5pPr indent="0">
              <a:buNone/>
              <a:defRPr sz="1000"/>
            </a:lvl5pPr>
            <a:lvl6pPr indent="0">
              <a:buNone/>
              <a:defRPr sz="1000"/>
            </a:lvl6pPr>
            <a:lvl7pPr indent="0">
              <a:buNone/>
              <a:defRPr sz="1000"/>
            </a:lvl7pPr>
            <a:lvl8pPr indent="0">
              <a:buNone/>
              <a:defRPr sz="1000"/>
            </a:lvl8pPr>
            <a:lvl9pPr indent="0">
              <a:buNone/>
              <a:defRPr sz="1000"/>
            </a:lvl9pPr>
          </a:lstStyle>
          <a:p>
            <a:r>
              <a:rPr lang="en-US" altLang="zh-CN" dirty="0" smtClean="0">
                <a:latin typeface="+mn-lt"/>
                <a:ea typeface="+mn-ea"/>
              </a:rPr>
              <a:t>Lorem ipsum dolor sit </a:t>
            </a:r>
            <a:r>
              <a:rPr lang="en-US" altLang="zh-CN" dirty="0" err="1" smtClean="0">
                <a:latin typeface="+mn-lt"/>
                <a:ea typeface="+mn-ea"/>
              </a:rPr>
              <a:t>amet</a:t>
            </a:r>
            <a:r>
              <a:rPr lang="en-US" altLang="zh-CN" dirty="0" smtClean="0">
                <a:latin typeface="+mn-lt"/>
                <a:ea typeface="+mn-ea"/>
              </a:rPr>
              <a:t>, </a:t>
            </a:r>
            <a:r>
              <a:rPr lang="en-US" altLang="zh-CN" dirty="0" err="1" smtClean="0">
                <a:latin typeface="+mn-lt"/>
                <a:ea typeface="+mn-ea"/>
              </a:rPr>
              <a:t>consectetur</a:t>
            </a:r>
            <a:r>
              <a:rPr lang="en-US" altLang="zh-CN" dirty="0" smtClean="0">
                <a:latin typeface="+mn-lt"/>
                <a:ea typeface="+mn-ea"/>
              </a:rPr>
              <a:t> </a:t>
            </a:r>
            <a:r>
              <a:rPr lang="en-US" altLang="zh-CN" dirty="0" err="1" smtClean="0">
                <a:latin typeface="+mn-lt"/>
                <a:ea typeface="+mn-ea"/>
              </a:rPr>
              <a:t>adipisicing</a:t>
            </a:r>
            <a:r>
              <a:rPr lang="en-US" altLang="zh-CN" dirty="0" smtClean="0">
                <a:latin typeface="+mn-lt"/>
                <a:ea typeface="+mn-ea"/>
              </a:rPr>
              <a:t> </a:t>
            </a:r>
            <a:r>
              <a:rPr lang="en-US" altLang="zh-CN" dirty="0" err="1" smtClean="0">
                <a:latin typeface="+mn-lt"/>
                <a:ea typeface="+mn-ea"/>
              </a:rPr>
              <a:t>elit</a:t>
            </a:r>
            <a:r>
              <a:rPr lang="en-US" altLang="zh-CN" dirty="0" smtClean="0">
                <a:latin typeface="+mn-lt"/>
                <a:ea typeface="+mn-ea"/>
              </a:rPr>
              <a:t>.</a:t>
            </a:r>
            <a:endParaRPr lang="zh-CN" altLang="en-US" dirty="0">
              <a:latin typeface="+mn-lt"/>
              <a:ea typeface="+mn-ea"/>
            </a:endParaRPr>
          </a:p>
        </p:txBody>
      </p:sp>
    </p:spTree>
    <p:custDataLst>
      <p:tags r:id="rId5"/>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3175361" y="5501771"/>
            <a:ext cx="7358840" cy="1025470"/>
          </a:xfrm>
          <a:prstGeom prst="rect">
            <a:avLst/>
          </a:prstGeom>
        </p:spPr>
        <p:txBody>
          <a:bodyPr vert="horz" lIns="91440" tIns="45720" rIns="91440" bIns="45720" rtlCol="0">
            <a:normAutofit/>
          </a:bodyPr>
          <a:lstStyle>
            <a:lvl1pPr marL="0" indent="0" defTabSz="914400" eaLnBrk="1" latinLnBrk="0" hangingPunct="1">
              <a:lnSpc>
                <a:spcPct val="90000"/>
              </a:lnSpc>
              <a:spcBef>
                <a:spcPts val="1000"/>
              </a:spcBef>
              <a:buClr>
                <a:schemeClr val="accent1"/>
              </a:buClr>
              <a:buFont typeface="Wingdings" panose="05000000000000000000" pitchFamily="2" charset="2"/>
              <a:buNone/>
              <a:defRPr sz="2000">
                <a:latin typeface="+mn-lt"/>
                <a:ea typeface="+mn-ea"/>
              </a:defRPr>
            </a:lvl1pPr>
            <a:lvl2pPr indent="0" defTabSz="914400" eaLnBrk="1" latinLnBrk="0" hangingPunct="1">
              <a:lnSpc>
                <a:spcPct val="90000"/>
              </a:lnSpc>
              <a:spcBef>
                <a:spcPts val="500"/>
              </a:spcBef>
              <a:buFont typeface="Arial" panose="020B0604020202020204" pitchFamily="34" charset="0"/>
              <a:buNone/>
              <a:defRPr sz="1400">
                <a:latin typeface="+mn-lt"/>
                <a:ea typeface="+mn-ea"/>
              </a:defRPr>
            </a:lvl2pPr>
            <a:lvl3pPr indent="0" defTabSz="914400" eaLnBrk="1" latinLnBrk="0" hangingPunct="1">
              <a:lnSpc>
                <a:spcPct val="90000"/>
              </a:lnSpc>
              <a:spcBef>
                <a:spcPts val="500"/>
              </a:spcBef>
              <a:buFont typeface="Arial" panose="020B0604020202020204" pitchFamily="34" charset="0"/>
              <a:buNone/>
              <a:defRPr sz="1200">
                <a:latin typeface="+mn-lt"/>
                <a:ea typeface="+mn-ea"/>
              </a:defRPr>
            </a:lvl3pPr>
            <a:lvl4pPr indent="0" defTabSz="914400" eaLnBrk="1" latinLnBrk="0" hangingPunct="1">
              <a:lnSpc>
                <a:spcPct val="90000"/>
              </a:lnSpc>
              <a:spcBef>
                <a:spcPts val="500"/>
              </a:spcBef>
              <a:buFont typeface="Arial" panose="020B0604020202020204" pitchFamily="34" charset="0"/>
              <a:buNone/>
              <a:defRPr sz="1000">
                <a:latin typeface="+mn-lt"/>
                <a:ea typeface="+mn-ea"/>
              </a:defRPr>
            </a:lvl4pPr>
            <a:lvl5pPr indent="0" defTabSz="914400" eaLnBrk="1" latinLnBrk="0" hangingPunct="1">
              <a:lnSpc>
                <a:spcPct val="90000"/>
              </a:lnSpc>
              <a:spcBef>
                <a:spcPts val="500"/>
              </a:spcBef>
              <a:buFont typeface="Arial" panose="020B0604020202020204" pitchFamily="34" charset="0"/>
              <a:buNone/>
              <a:defRPr sz="1000">
                <a:latin typeface="+mn-lt"/>
                <a:ea typeface="+mn-ea"/>
              </a:defRPr>
            </a:lvl5pPr>
            <a:lvl6pPr indent="0">
              <a:lnSpc>
                <a:spcPct val="90000"/>
              </a:lnSpc>
              <a:spcBef>
                <a:spcPts val="500"/>
              </a:spcBef>
              <a:buFont typeface="Arial" panose="020B0604020202020204" pitchFamily="34" charset="0"/>
              <a:buNone/>
              <a:defRPr sz="1000">
                <a:latin typeface="+mn-lt"/>
                <a:ea typeface="+mn-ea"/>
              </a:defRPr>
            </a:lvl6pPr>
            <a:lvl7pPr indent="0">
              <a:lnSpc>
                <a:spcPct val="90000"/>
              </a:lnSpc>
              <a:spcBef>
                <a:spcPts val="500"/>
              </a:spcBef>
              <a:buFont typeface="Arial" panose="020B0604020202020204" pitchFamily="34" charset="0"/>
              <a:buNone/>
              <a:defRPr sz="1000">
                <a:latin typeface="+mn-lt"/>
                <a:ea typeface="+mn-ea"/>
              </a:defRPr>
            </a:lvl7pPr>
            <a:lvl8pPr indent="0">
              <a:lnSpc>
                <a:spcPct val="90000"/>
              </a:lnSpc>
              <a:spcBef>
                <a:spcPts val="500"/>
              </a:spcBef>
              <a:buFont typeface="Arial" panose="020B0604020202020204" pitchFamily="34" charset="0"/>
              <a:buNone/>
              <a:defRPr sz="1000">
                <a:latin typeface="+mn-lt"/>
                <a:ea typeface="+mn-ea"/>
              </a:defRPr>
            </a:lvl8pPr>
            <a:lvl9pPr indent="0">
              <a:lnSpc>
                <a:spcPct val="90000"/>
              </a:lnSpc>
              <a:spcBef>
                <a:spcPts val="500"/>
              </a:spcBef>
              <a:buFont typeface="Arial" panose="020B0604020202020204" pitchFamily="34" charset="0"/>
              <a:buNone/>
              <a:defRPr sz="1000">
                <a:latin typeface="+mn-lt"/>
                <a:ea typeface="+mn-ea"/>
              </a:defRPr>
            </a:lvl9pPr>
          </a:lstStyle>
          <a:p>
            <a:r>
              <a:rPr lang="en-US" altLang="zh-CN" dirty="0" smtClean="0"/>
              <a:t>Lorem ipsum dolor sit </a:t>
            </a:r>
            <a:r>
              <a:rPr lang="en-US" altLang="zh-CN" dirty="0" err="1" smtClean="0"/>
              <a:t>amet</a:t>
            </a:r>
            <a:r>
              <a:rPr lang="en-US" altLang="zh-CN" dirty="0" smtClean="0"/>
              <a:t>, </a:t>
            </a:r>
            <a:r>
              <a:rPr lang="en-US" altLang="zh-CN" dirty="0" err="1" smtClean="0"/>
              <a:t>consectetur</a:t>
            </a:r>
            <a:r>
              <a:rPr lang="en-US" altLang="zh-CN" dirty="0" smtClean="0"/>
              <a:t> </a:t>
            </a:r>
            <a:r>
              <a:rPr lang="en-US" altLang="zh-CN" dirty="0" err="1" smtClean="0"/>
              <a:t>adipisicing</a:t>
            </a:r>
            <a:r>
              <a:rPr lang="en-US" altLang="zh-CN" dirty="0" smtClean="0"/>
              <a:t> </a:t>
            </a:r>
            <a:r>
              <a:rPr lang="en-US" altLang="zh-CN" dirty="0" err="1" smtClean="0"/>
              <a:t>elit</a:t>
            </a:r>
            <a:r>
              <a:rPr lang="en-US" altLang="zh-CN" dirty="0" smtClean="0"/>
              <a:t>.</a:t>
            </a:r>
            <a:endParaRPr lang="zh-CN" altLang="en-US" dirty="0"/>
          </a:p>
        </p:txBody>
      </p:sp>
      <p:sp>
        <p:nvSpPr>
          <p:cNvPr id="10" name="任意多边形 13"/>
          <p:cNvSpPr/>
          <p:nvPr>
            <p:custDataLst>
              <p:tags r:id="rId2"/>
            </p:custDataLst>
          </p:nvPr>
        </p:nvSpPr>
        <p:spPr bwMode="auto">
          <a:xfrm rot="8852783">
            <a:off x="4009405" y="357943"/>
            <a:ext cx="1125907" cy="575806"/>
          </a:xfrm>
          <a:custGeom>
            <a:avLst/>
            <a:gdLst>
              <a:gd name="T0" fmla="*/ 0 w 1206500"/>
              <a:gd name="T1" fmla="*/ 37033 h 1003300"/>
              <a:gd name="T2" fmla="*/ 539045 w 1206500"/>
              <a:gd name="T3" fmla="*/ 0 h 1003300"/>
              <a:gd name="T4" fmla="*/ 514221 w 1206500"/>
              <a:gd name="T5" fmla="*/ 11161 h 1003300"/>
              <a:gd name="T6" fmla="*/ 549685 w 1206500"/>
              <a:gd name="T7" fmla="*/ 14205 h 1003300"/>
              <a:gd name="T8" fmla="*/ 546138 w 1206500"/>
              <a:gd name="T9" fmla="*/ 20292 h 1003300"/>
              <a:gd name="T10" fmla="*/ 588694 w 1206500"/>
              <a:gd name="T11" fmla="*/ 20292 h 1003300"/>
              <a:gd name="T12" fmla="*/ 638343 w 1206500"/>
              <a:gd name="T13" fmla="*/ 18263 h 1003300"/>
              <a:gd name="T14" fmla="*/ 645436 w 1206500"/>
              <a:gd name="T15" fmla="*/ 28916 h 1003300"/>
              <a:gd name="T16" fmla="*/ 581601 w 1206500"/>
              <a:gd name="T17" fmla="*/ 38554 h 1003300"/>
              <a:gd name="T18" fmla="*/ 663167 w 1206500"/>
              <a:gd name="T19" fmla="*/ 31960 h 1003300"/>
              <a:gd name="T20" fmla="*/ 606426 w 1206500"/>
              <a:gd name="T21" fmla="*/ 44135 h 1003300"/>
              <a:gd name="T22" fmla="*/ 673807 w 1206500"/>
              <a:gd name="T23" fmla="*/ 41598 h 1003300"/>
              <a:gd name="T24" fmla="*/ 95751 w 1206500"/>
              <a:gd name="T25" fmla="*/ 80153 h 1003300"/>
              <a:gd name="T26" fmla="*/ 117030 w 1206500"/>
              <a:gd name="T27" fmla="*/ 75587 h 1003300"/>
              <a:gd name="T28" fmla="*/ 163132 w 1206500"/>
              <a:gd name="T29" fmla="*/ 70007 h 1003300"/>
              <a:gd name="T30" fmla="*/ 74474 w 1206500"/>
              <a:gd name="T31" fmla="*/ 68992 h 1003300"/>
              <a:gd name="T32" fmla="*/ 124122 w 1206500"/>
              <a:gd name="T33" fmla="*/ 61890 h 1003300"/>
              <a:gd name="T34" fmla="*/ 56742 w 1206500"/>
              <a:gd name="T35" fmla="*/ 60876 h 1003300"/>
              <a:gd name="T36" fmla="*/ 106390 w 1206500"/>
              <a:gd name="T37" fmla="*/ 51745 h 1003300"/>
              <a:gd name="T38" fmla="*/ 31917 w 1206500"/>
              <a:gd name="T39" fmla="*/ 49208 h 1003300"/>
              <a:gd name="T40" fmla="*/ 31917 w 1206500"/>
              <a:gd name="T41" fmla="*/ 45149 h 1003300"/>
              <a:gd name="T42" fmla="*/ 74474 w 1206500"/>
              <a:gd name="T43" fmla="*/ 41091 h 1003300"/>
              <a:gd name="T44" fmla="*/ 0 w 1206500"/>
              <a:gd name="T45" fmla="*/ 37033 h 10033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06500" h="1003300">
                <a:moveTo>
                  <a:pt x="0" y="463550"/>
                </a:moveTo>
                <a:lnTo>
                  <a:pt x="965200" y="0"/>
                </a:lnTo>
                <a:lnTo>
                  <a:pt x="920750" y="139700"/>
                </a:lnTo>
                <a:lnTo>
                  <a:pt x="984250" y="177800"/>
                </a:lnTo>
                <a:lnTo>
                  <a:pt x="977900" y="254000"/>
                </a:lnTo>
                <a:lnTo>
                  <a:pt x="1054100" y="254000"/>
                </a:lnTo>
                <a:lnTo>
                  <a:pt x="1143000" y="228600"/>
                </a:lnTo>
                <a:lnTo>
                  <a:pt x="1155700" y="361950"/>
                </a:lnTo>
                <a:lnTo>
                  <a:pt x="1041400" y="482600"/>
                </a:lnTo>
                <a:lnTo>
                  <a:pt x="1187450" y="400050"/>
                </a:lnTo>
                <a:lnTo>
                  <a:pt x="1085850" y="552450"/>
                </a:lnTo>
                <a:lnTo>
                  <a:pt x="1206500" y="520700"/>
                </a:lnTo>
                <a:lnTo>
                  <a:pt x="171450" y="1003300"/>
                </a:lnTo>
                <a:lnTo>
                  <a:pt x="209550" y="946150"/>
                </a:lnTo>
                <a:lnTo>
                  <a:pt x="292100" y="876300"/>
                </a:lnTo>
                <a:lnTo>
                  <a:pt x="133350" y="863600"/>
                </a:lnTo>
                <a:lnTo>
                  <a:pt x="222250" y="774700"/>
                </a:lnTo>
                <a:lnTo>
                  <a:pt x="101600" y="762000"/>
                </a:lnTo>
                <a:lnTo>
                  <a:pt x="190500" y="647700"/>
                </a:lnTo>
                <a:lnTo>
                  <a:pt x="57150" y="615950"/>
                </a:lnTo>
                <a:lnTo>
                  <a:pt x="57150" y="565150"/>
                </a:lnTo>
                <a:lnTo>
                  <a:pt x="133350" y="514350"/>
                </a:lnTo>
                <a:lnTo>
                  <a:pt x="0" y="463550"/>
                </a:lnTo>
                <a:close/>
              </a:path>
            </a:pathLst>
          </a:custGeom>
          <a:solidFill>
            <a:srgbClr val="A6A6A6">
              <a:alpha val="34117"/>
            </a:srgbClr>
          </a:solidFill>
          <a:ln>
            <a:noFill/>
          </a:ln>
          <a:extLst>
            <a:ext uri="{91240B29-F687-4F45-9708-019B960494DF}">
              <a14:hiddenLine xmlns:a14="http://schemas.microsoft.com/office/drawing/2010/main" w="9525">
                <a:solidFill>
                  <a:srgbClr val="000000"/>
                </a:solidFill>
                <a:round/>
              </a14:hiddenLine>
            </a:ext>
          </a:extLst>
        </p:spPr>
        <p:txBody>
          <a:bodyPr wrap="square" anchor="ctr">
            <a:normAutofit/>
          </a:bodyPr>
          <a:lstStyle/>
          <a:p>
            <a:endParaRPr lang="zh-CN" altLang="en-US"/>
          </a:p>
        </p:txBody>
      </p:sp>
      <p:sp>
        <p:nvSpPr>
          <p:cNvPr id="11" name="任意多边形 23"/>
          <p:cNvSpPr/>
          <p:nvPr>
            <p:custDataLst>
              <p:tags r:id="rId3"/>
            </p:custDataLst>
          </p:nvPr>
        </p:nvSpPr>
        <p:spPr bwMode="auto">
          <a:xfrm rot="8852783">
            <a:off x="8574250" y="4668837"/>
            <a:ext cx="1125907" cy="575806"/>
          </a:xfrm>
          <a:custGeom>
            <a:avLst/>
            <a:gdLst>
              <a:gd name="T0" fmla="*/ 0 w 1206500"/>
              <a:gd name="T1" fmla="*/ 37033 h 1003300"/>
              <a:gd name="T2" fmla="*/ 539045 w 1206500"/>
              <a:gd name="T3" fmla="*/ 0 h 1003300"/>
              <a:gd name="T4" fmla="*/ 514221 w 1206500"/>
              <a:gd name="T5" fmla="*/ 11161 h 1003300"/>
              <a:gd name="T6" fmla="*/ 549685 w 1206500"/>
              <a:gd name="T7" fmla="*/ 14205 h 1003300"/>
              <a:gd name="T8" fmla="*/ 546138 w 1206500"/>
              <a:gd name="T9" fmla="*/ 20292 h 1003300"/>
              <a:gd name="T10" fmla="*/ 588694 w 1206500"/>
              <a:gd name="T11" fmla="*/ 20292 h 1003300"/>
              <a:gd name="T12" fmla="*/ 638343 w 1206500"/>
              <a:gd name="T13" fmla="*/ 18263 h 1003300"/>
              <a:gd name="T14" fmla="*/ 645436 w 1206500"/>
              <a:gd name="T15" fmla="*/ 28916 h 1003300"/>
              <a:gd name="T16" fmla="*/ 581601 w 1206500"/>
              <a:gd name="T17" fmla="*/ 38554 h 1003300"/>
              <a:gd name="T18" fmla="*/ 663167 w 1206500"/>
              <a:gd name="T19" fmla="*/ 31960 h 1003300"/>
              <a:gd name="T20" fmla="*/ 606426 w 1206500"/>
              <a:gd name="T21" fmla="*/ 44135 h 1003300"/>
              <a:gd name="T22" fmla="*/ 673807 w 1206500"/>
              <a:gd name="T23" fmla="*/ 41598 h 1003300"/>
              <a:gd name="T24" fmla="*/ 95751 w 1206500"/>
              <a:gd name="T25" fmla="*/ 80153 h 1003300"/>
              <a:gd name="T26" fmla="*/ 117030 w 1206500"/>
              <a:gd name="T27" fmla="*/ 75587 h 1003300"/>
              <a:gd name="T28" fmla="*/ 163132 w 1206500"/>
              <a:gd name="T29" fmla="*/ 70007 h 1003300"/>
              <a:gd name="T30" fmla="*/ 74474 w 1206500"/>
              <a:gd name="T31" fmla="*/ 68992 h 1003300"/>
              <a:gd name="T32" fmla="*/ 124122 w 1206500"/>
              <a:gd name="T33" fmla="*/ 61890 h 1003300"/>
              <a:gd name="T34" fmla="*/ 56742 w 1206500"/>
              <a:gd name="T35" fmla="*/ 60876 h 1003300"/>
              <a:gd name="T36" fmla="*/ 106390 w 1206500"/>
              <a:gd name="T37" fmla="*/ 51745 h 1003300"/>
              <a:gd name="T38" fmla="*/ 31917 w 1206500"/>
              <a:gd name="T39" fmla="*/ 49208 h 1003300"/>
              <a:gd name="T40" fmla="*/ 31917 w 1206500"/>
              <a:gd name="T41" fmla="*/ 45149 h 1003300"/>
              <a:gd name="T42" fmla="*/ 74474 w 1206500"/>
              <a:gd name="T43" fmla="*/ 41091 h 1003300"/>
              <a:gd name="T44" fmla="*/ 0 w 1206500"/>
              <a:gd name="T45" fmla="*/ 37033 h 10033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06500" h="1003300">
                <a:moveTo>
                  <a:pt x="0" y="463550"/>
                </a:moveTo>
                <a:lnTo>
                  <a:pt x="965200" y="0"/>
                </a:lnTo>
                <a:lnTo>
                  <a:pt x="920750" y="139700"/>
                </a:lnTo>
                <a:lnTo>
                  <a:pt x="984250" y="177800"/>
                </a:lnTo>
                <a:lnTo>
                  <a:pt x="977900" y="254000"/>
                </a:lnTo>
                <a:lnTo>
                  <a:pt x="1054100" y="254000"/>
                </a:lnTo>
                <a:lnTo>
                  <a:pt x="1143000" y="228600"/>
                </a:lnTo>
                <a:lnTo>
                  <a:pt x="1155700" y="361950"/>
                </a:lnTo>
                <a:lnTo>
                  <a:pt x="1041400" y="482600"/>
                </a:lnTo>
                <a:lnTo>
                  <a:pt x="1187450" y="400050"/>
                </a:lnTo>
                <a:lnTo>
                  <a:pt x="1085850" y="552450"/>
                </a:lnTo>
                <a:lnTo>
                  <a:pt x="1206500" y="520700"/>
                </a:lnTo>
                <a:lnTo>
                  <a:pt x="171450" y="1003300"/>
                </a:lnTo>
                <a:lnTo>
                  <a:pt x="209550" y="946150"/>
                </a:lnTo>
                <a:lnTo>
                  <a:pt x="292100" y="876300"/>
                </a:lnTo>
                <a:lnTo>
                  <a:pt x="133350" y="863600"/>
                </a:lnTo>
                <a:lnTo>
                  <a:pt x="222250" y="774700"/>
                </a:lnTo>
                <a:lnTo>
                  <a:pt x="101600" y="762000"/>
                </a:lnTo>
                <a:lnTo>
                  <a:pt x="190500" y="647700"/>
                </a:lnTo>
                <a:lnTo>
                  <a:pt x="57150" y="615950"/>
                </a:lnTo>
                <a:lnTo>
                  <a:pt x="57150" y="565150"/>
                </a:lnTo>
                <a:lnTo>
                  <a:pt x="133350" y="514350"/>
                </a:lnTo>
                <a:lnTo>
                  <a:pt x="0" y="463550"/>
                </a:lnTo>
                <a:close/>
              </a:path>
            </a:pathLst>
          </a:custGeom>
          <a:solidFill>
            <a:srgbClr val="A6A6A6">
              <a:alpha val="34117"/>
            </a:srgbClr>
          </a:solidFill>
          <a:ln>
            <a:noFill/>
          </a:ln>
          <a:extLst>
            <a:ext uri="{91240B29-F687-4F45-9708-019B960494DF}">
              <a14:hiddenLine xmlns:a14="http://schemas.microsoft.com/office/drawing/2010/main" w="9525">
                <a:solidFill>
                  <a:srgbClr val="000000"/>
                </a:solidFill>
                <a:round/>
              </a14:hiddenLine>
            </a:ext>
          </a:extLst>
        </p:spPr>
        <p:txBody>
          <a:bodyPr wrap="square" anchor="ctr">
            <a:normAutofit/>
          </a:bodyPr>
          <a:lstStyle/>
          <a:p>
            <a:endParaRPr lang="zh-CN" altLang="en-US"/>
          </a:p>
        </p:txBody>
      </p:sp>
      <p:pic>
        <p:nvPicPr>
          <p:cNvPr id="16" name="图片 1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4610587" y="573652"/>
            <a:ext cx="4488387" cy="4383088"/>
          </a:xfrm>
          <a:prstGeom prst="rect">
            <a:avLst/>
          </a:prstGeom>
        </p:spPr>
      </p:pic>
      <p:sp>
        <p:nvSpPr>
          <p:cNvPr id="22" name="文本框 21"/>
          <p:cNvSpPr txBox="1"/>
          <p:nvPr>
            <p:custDataLst>
              <p:tags r:id="rId6"/>
            </p:custDataLst>
          </p:nvPr>
        </p:nvSpPr>
        <p:spPr>
          <a:xfrm>
            <a:off x="1657799" y="330760"/>
            <a:ext cx="1205346" cy="5852782"/>
          </a:xfrm>
          <a:prstGeom prst="rect">
            <a:avLst/>
          </a:prstGeom>
        </p:spPr>
        <p:txBody>
          <a:bodyPr vert="eaVert" lIns="0" tIns="0" rIns="0" bIns="0" rtlCol="0" anchor="ctr" anchorCtr="0">
            <a:normAutofit/>
          </a:bodyPr>
          <a:lstStyle>
            <a:lvl1pPr defTabSz="914400" eaLnBrk="1" latinLnBrk="0" hangingPunct="1">
              <a:lnSpc>
                <a:spcPct val="90000"/>
              </a:lnSpc>
              <a:buNone/>
              <a:defRPr sz="3200" b="1">
                <a:solidFill>
                  <a:schemeClr val="accent1"/>
                </a:solidFill>
                <a:latin typeface="+mj-lt"/>
                <a:ea typeface="+mj-ea"/>
                <a:cs typeface="+mj-cs"/>
              </a:defRPr>
            </a:lvl1pPr>
          </a:lstStyle>
          <a:p>
            <a:r>
              <a:rPr lang="en-US" altLang="zh-CN" sz="3600" dirty="0" smtClean="0"/>
              <a:t>LOREM IPSUM DOLOR</a:t>
            </a:r>
            <a:endParaRPr lang="zh-CN" altLang="en-US" sz="3600" dirty="0"/>
          </a:p>
        </p:txBody>
      </p:sp>
    </p:spTree>
    <p:custDataLst>
      <p:tags r:id="rId7"/>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custDataLst>
              <p:tags r:id="rId1"/>
            </p:custDataLst>
          </p:nvPr>
        </p:nvSpPr>
        <p:spPr>
          <a:xfrm>
            <a:off x="3579216" y="3594399"/>
            <a:ext cx="2704586" cy="2638487"/>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11" name="矩形 10"/>
          <p:cNvSpPr/>
          <p:nvPr>
            <p:custDataLst>
              <p:tags r:id="rId3"/>
            </p:custDataLst>
          </p:nvPr>
        </p:nvSpPr>
        <p:spPr>
          <a:xfrm>
            <a:off x="5861704" y="864978"/>
            <a:ext cx="2704586" cy="2638487"/>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3078" name="任意多边形 13"/>
          <p:cNvSpPr/>
          <p:nvPr>
            <p:custDataLst>
              <p:tags r:id="rId5"/>
            </p:custDataLst>
          </p:nvPr>
        </p:nvSpPr>
        <p:spPr bwMode="auto">
          <a:xfrm rot="8852783">
            <a:off x="5290615" y="625115"/>
            <a:ext cx="1136464" cy="581205"/>
          </a:xfrm>
          <a:custGeom>
            <a:avLst/>
            <a:gdLst>
              <a:gd name="T0" fmla="*/ 0 w 1206500"/>
              <a:gd name="T1" fmla="*/ 37033 h 1003300"/>
              <a:gd name="T2" fmla="*/ 539045 w 1206500"/>
              <a:gd name="T3" fmla="*/ 0 h 1003300"/>
              <a:gd name="T4" fmla="*/ 514221 w 1206500"/>
              <a:gd name="T5" fmla="*/ 11161 h 1003300"/>
              <a:gd name="T6" fmla="*/ 549685 w 1206500"/>
              <a:gd name="T7" fmla="*/ 14205 h 1003300"/>
              <a:gd name="T8" fmla="*/ 546138 w 1206500"/>
              <a:gd name="T9" fmla="*/ 20292 h 1003300"/>
              <a:gd name="T10" fmla="*/ 588694 w 1206500"/>
              <a:gd name="T11" fmla="*/ 20292 h 1003300"/>
              <a:gd name="T12" fmla="*/ 638343 w 1206500"/>
              <a:gd name="T13" fmla="*/ 18263 h 1003300"/>
              <a:gd name="T14" fmla="*/ 645436 w 1206500"/>
              <a:gd name="T15" fmla="*/ 28916 h 1003300"/>
              <a:gd name="T16" fmla="*/ 581601 w 1206500"/>
              <a:gd name="T17" fmla="*/ 38554 h 1003300"/>
              <a:gd name="T18" fmla="*/ 663167 w 1206500"/>
              <a:gd name="T19" fmla="*/ 31960 h 1003300"/>
              <a:gd name="T20" fmla="*/ 606426 w 1206500"/>
              <a:gd name="T21" fmla="*/ 44135 h 1003300"/>
              <a:gd name="T22" fmla="*/ 673807 w 1206500"/>
              <a:gd name="T23" fmla="*/ 41598 h 1003300"/>
              <a:gd name="T24" fmla="*/ 95751 w 1206500"/>
              <a:gd name="T25" fmla="*/ 80153 h 1003300"/>
              <a:gd name="T26" fmla="*/ 117030 w 1206500"/>
              <a:gd name="T27" fmla="*/ 75587 h 1003300"/>
              <a:gd name="T28" fmla="*/ 163132 w 1206500"/>
              <a:gd name="T29" fmla="*/ 70007 h 1003300"/>
              <a:gd name="T30" fmla="*/ 74474 w 1206500"/>
              <a:gd name="T31" fmla="*/ 68992 h 1003300"/>
              <a:gd name="T32" fmla="*/ 124122 w 1206500"/>
              <a:gd name="T33" fmla="*/ 61890 h 1003300"/>
              <a:gd name="T34" fmla="*/ 56742 w 1206500"/>
              <a:gd name="T35" fmla="*/ 60876 h 1003300"/>
              <a:gd name="T36" fmla="*/ 106390 w 1206500"/>
              <a:gd name="T37" fmla="*/ 51745 h 1003300"/>
              <a:gd name="T38" fmla="*/ 31917 w 1206500"/>
              <a:gd name="T39" fmla="*/ 49208 h 1003300"/>
              <a:gd name="T40" fmla="*/ 31917 w 1206500"/>
              <a:gd name="T41" fmla="*/ 45149 h 1003300"/>
              <a:gd name="T42" fmla="*/ 74474 w 1206500"/>
              <a:gd name="T43" fmla="*/ 41091 h 1003300"/>
              <a:gd name="T44" fmla="*/ 0 w 1206500"/>
              <a:gd name="T45" fmla="*/ 37033 h 10033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06500" h="1003300">
                <a:moveTo>
                  <a:pt x="0" y="463550"/>
                </a:moveTo>
                <a:lnTo>
                  <a:pt x="965200" y="0"/>
                </a:lnTo>
                <a:lnTo>
                  <a:pt x="920750" y="139700"/>
                </a:lnTo>
                <a:lnTo>
                  <a:pt x="984250" y="177800"/>
                </a:lnTo>
                <a:lnTo>
                  <a:pt x="977900" y="254000"/>
                </a:lnTo>
                <a:lnTo>
                  <a:pt x="1054100" y="254000"/>
                </a:lnTo>
                <a:lnTo>
                  <a:pt x="1143000" y="228600"/>
                </a:lnTo>
                <a:lnTo>
                  <a:pt x="1155700" y="361950"/>
                </a:lnTo>
                <a:lnTo>
                  <a:pt x="1041400" y="482600"/>
                </a:lnTo>
                <a:lnTo>
                  <a:pt x="1187450" y="400050"/>
                </a:lnTo>
                <a:lnTo>
                  <a:pt x="1085850" y="552450"/>
                </a:lnTo>
                <a:lnTo>
                  <a:pt x="1206500" y="520700"/>
                </a:lnTo>
                <a:lnTo>
                  <a:pt x="171450" y="1003300"/>
                </a:lnTo>
                <a:lnTo>
                  <a:pt x="209550" y="946150"/>
                </a:lnTo>
                <a:lnTo>
                  <a:pt x="292100" y="876300"/>
                </a:lnTo>
                <a:lnTo>
                  <a:pt x="133350" y="863600"/>
                </a:lnTo>
                <a:lnTo>
                  <a:pt x="222250" y="774700"/>
                </a:lnTo>
                <a:lnTo>
                  <a:pt x="101600" y="762000"/>
                </a:lnTo>
                <a:lnTo>
                  <a:pt x="190500" y="647700"/>
                </a:lnTo>
                <a:lnTo>
                  <a:pt x="57150" y="615950"/>
                </a:lnTo>
                <a:lnTo>
                  <a:pt x="57150" y="565150"/>
                </a:lnTo>
                <a:lnTo>
                  <a:pt x="133350" y="514350"/>
                </a:lnTo>
                <a:lnTo>
                  <a:pt x="0" y="463550"/>
                </a:lnTo>
                <a:close/>
              </a:path>
            </a:pathLst>
          </a:custGeom>
          <a:solidFill>
            <a:srgbClr val="A6A6A6">
              <a:alpha val="34117"/>
            </a:srgbClr>
          </a:solidFill>
          <a:ln>
            <a:noFill/>
          </a:ln>
          <a:extLst>
            <a:ext uri="{91240B29-F687-4F45-9708-019B960494DF}">
              <a14:hiddenLine xmlns:a14="http://schemas.microsoft.com/office/drawing/2010/main" w="9525">
                <a:solidFill>
                  <a:srgbClr val="000000"/>
                </a:solidFill>
                <a:round/>
              </a14:hiddenLine>
            </a:ext>
          </a:extLst>
        </p:spPr>
        <p:txBody>
          <a:bodyPr wrap="square" anchor="ctr">
            <a:normAutofit/>
          </a:bodyPr>
          <a:lstStyle/>
          <a:p>
            <a:endParaRPr lang="zh-CN" altLang="en-US"/>
          </a:p>
        </p:txBody>
      </p:sp>
      <p:sp>
        <p:nvSpPr>
          <p:cNvPr id="3079" name="任意多边形 17"/>
          <p:cNvSpPr/>
          <p:nvPr>
            <p:custDataLst>
              <p:tags r:id="rId6"/>
            </p:custDataLst>
          </p:nvPr>
        </p:nvSpPr>
        <p:spPr bwMode="auto">
          <a:xfrm rot="1011055">
            <a:off x="4126297" y="3091776"/>
            <a:ext cx="1610422" cy="823374"/>
          </a:xfrm>
          <a:custGeom>
            <a:avLst/>
            <a:gdLst>
              <a:gd name="T0" fmla="*/ 0 w 1206500"/>
              <a:gd name="T1" fmla="*/ 149161 h 1003300"/>
              <a:gd name="T2" fmla="*/ 2173508 w 1206500"/>
              <a:gd name="T3" fmla="*/ 0 h 1003300"/>
              <a:gd name="T4" fmla="*/ 2073411 w 1206500"/>
              <a:gd name="T5" fmla="*/ 44953 h 1003300"/>
              <a:gd name="T6" fmla="*/ 2216405 w 1206500"/>
              <a:gd name="T7" fmla="*/ 57213 h 1003300"/>
              <a:gd name="T8" fmla="*/ 2202106 w 1206500"/>
              <a:gd name="T9" fmla="*/ 81732 h 1003300"/>
              <a:gd name="T10" fmla="*/ 2373699 w 1206500"/>
              <a:gd name="T11" fmla="*/ 81732 h 1003300"/>
              <a:gd name="T12" fmla="*/ 2573891 w 1206500"/>
              <a:gd name="T13" fmla="*/ 73559 h 1003300"/>
              <a:gd name="T14" fmla="*/ 2602488 w 1206500"/>
              <a:gd name="T15" fmla="*/ 116469 h 1003300"/>
              <a:gd name="T16" fmla="*/ 2345100 w 1206500"/>
              <a:gd name="T17" fmla="*/ 155291 h 1003300"/>
              <a:gd name="T18" fmla="*/ 2673985 w 1206500"/>
              <a:gd name="T19" fmla="*/ 128728 h 1003300"/>
              <a:gd name="T20" fmla="*/ 2445196 w 1206500"/>
              <a:gd name="T21" fmla="*/ 177767 h 1003300"/>
              <a:gd name="T22" fmla="*/ 2716884 w 1206500"/>
              <a:gd name="T23" fmla="*/ 167551 h 1003300"/>
              <a:gd name="T24" fmla="*/ 386083 w 1206500"/>
              <a:gd name="T25" fmla="*/ 322842 h 1003300"/>
              <a:gd name="T26" fmla="*/ 471880 w 1206500"/>
              <a:gd name="T27" fmla="*/ 304452 h 1003300"/>
              <a:gd name="T28" fmla="*/ 657772 w 1206500"/>
              <a:gd name="T29" fmla="*/ 281976 h 1003300"/>
              <a:gd name="T30" fmla="*/ 300288 w 1206500"/>
              <a:gd name="T31" fmla="*/ 277890 h 1003300"/>
              <a:gd name="T32" fmla="*/ 500477 w 1206500"/>
              <a:gd name="T33" fmla="*/ 249283 h 1003300"/>
              <a:gd name="T34" fmla="*/ 228789 w 1206500"/>
              <a:gd name="T35" fmla="*/ 245196 h 1003300"/>
              <a:gd name="T36" fmla="*/ 428980 w 1206500"/>
              <a:gd name="T37" fmla="*/ 208417 h 1003300"/>
              <a:gd name="T38" fmla="*/ 128695 w 1206500"/>
              <a:gd name="T39" fmla="*/ 198201 h 1003300"/>
              <a:gd name="T40" fmla="*/ 128695 w 1206500"/>
              <a:gd name="T41" fmla="*/ 181854 h 1003300"/>
              <a:gd name="T42" fmla="*/ 300288 w 1206500"/>
              <a:gd name="T43" fmla="*/ 165507 h 1003300"/>
              <a:gd name="T44" fmla="*/ 0 w 1206500"/>
              <a:gd name="T45" fmla="*/ 149161 h 10033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06500" h="1003300">
                <a:moveTo>
                  <a:pt x="0" y="463550"/>
                </a:moveTo>
                <a:lnTo>
                  <a:pt x="965200" y="0"/>
                </a:lnTo>
                <a:lnTo>
                  <a:pt x="920750" y="139700"/>
                </a:lnTo>
                <a:lnTo>
                  <a:pt x="984250" y="177800"/>
                </a:lnTo>
                <a:lnTo>
                  <a:pt x="977900" y="254000"/>
                </a:lnTo>
                <a:lnTo>
                  <a:pt x="1054100" y="254000"/>
                </a:lnTo>
                <a:lnTo>
                  <a:pt x="1143000" y="228600"/>
                </a:lnTo>
                <a:lnTo>
                  <a:pt x="1155700" y="361950"/>
                </a:lnTo>
                <a:lnTo>
                  <a:pt x="1041400" y="482600"/>
                </a:lnTo>
                <a:lnTo>
                  <a:pt x="1187450" y="400050"/>
                </a:lnTo>
                <a:lnTo>
                  <a:pt x="1085850" y="552450"/>
                </a:lnTo>
                <a:lnTo>
                  <a:pt x="1206500" y="520700"/>
                </a:lnTo>
                <a:lnTo>
                  <a:pt x="171450" y="1003300"/>
                </a:lnTo>
                <a:lnTo>
                  <a:pt x="209550" y="946150"/>
                </a:lnTo>
                <a:lnTo>
                  <a:pt x="292100" y="876300"/>
                </a:lnTo>
                <a:lnTo>
                  <a:pt x="133350" y="863600"/>
                </a:lnTo>
                <a:lnTo>
                  <a:pt x="222250" y="774700"/>
                </a:lnTo>
                <a:lnTo>
                  <a:pt x="101600" y="762000"/>
                </a:lnTo>
                <a:lnTo>
                  <a:pt x="190500" y="647700"/>
                </a:lnTo>
                <a:lnTo>
                  <a:pt x="57150" y="615950"/>
                </a:lnTo>
                <a:lnTo>
                  <a:pt x="57150" y="565150"/>
                </a:lnTo>
                <a:lnTo>
                  <a:pt x="133350" y="514350"/>
                </a:lnTo>
                <a:lnTo>
                  <a:pt x="0" y="463550"/>
                </a:lnTo>
                <a:close/>
              </a:path>
            </a:pathLst>
          </a:custGeom>
          <a:solidFill>
            <a:srgbClr val="A6A6A6">
              <a:alpha val="34117"/>
            </a:srgbClr>
          </a:solidFill>
          <a:ln>
            <a:noFill/>
          </a:ln>
          <a:extLst>
            <a:ext uri="{91240B29-F687-4F45-9708-019B960494DF}">
              <a14:hiddenLine xmlns:a14="http://schemas.microsoft.com/office/drawing/2010/main" w="9525">
                <a:solidFill>
                  <a:srgbClr val="000000"/>
                </a:solidFill>
                <a:round/>
              </a14:hiddenLine>
            </a:ext>
          </a:extLst>
        </p:spPr>
        <p:txBody>
          <a:bodyPr wrap="square" anchor="ctr">
            <a:normAutofit/>
          </a:bodyPr>
          <a:lstStyle/>
          <a:p>
            <a:endParaRPr lang="zh-CN" altLang="en-US"/>
          </a:p>
        </p:txBody>
      </p:sp>
      <p:sp>
        <p:nvSpPr>
          <p:cNvPr id="3084" name="任意多边形 23"/>
          <p:cNvSpPr/>
          <p:nvPr>
            <p:custDataLst>
              <p:tags r:id="rId7"/>
            </p:custDataLst>
          </p:nvPr>
        </p:nvSpPr>
        <p:spPr bwMode="auto">
          <a:xfrm rot="8852783">
            <a:off x="7998056" y="3212861"/>
            <a:ext cx="1136464" cy="581205"/>
          </a:xfrm>
          <a:custGeom>
            <a:avLst/>
            <a:gdLst>
              <a:gd name="T0" fmla="*/ 0 w 1206500"/>
              <a:gd name="T1" fmla="*/ 37033 h 1003300"/>
              <a:gd name="T2" fmla="*/ 539045 w 1206500"/>
              <a:gd name="T3" fmla="*/ 0 h 1003300"/>
              <a:gd name="T4" fmla="*/ 514221 w 1206500"/>
              <a:gd name="T5" fmla="*/ 11161 h 1003300"/>
              <a:gd name="T6" fmla="*/ 549685 w 1206500"/>
              <a:gd name="T7" fmla="*/ 14205 h 1003300"/>
              <a:gd name="T8" fmla="*/ 546138 w 1206500"/>
              <a:gd name="T9" fmla="*/ 20292 h 1003300"/>
              <a:gd name="T10" fmla="*/ 588694 w 1206500"/>
              <a:gd name="T11" fmla="*/ 20292 h 1003300"/>
              <a:gd name="T12" fmla="*/ 638343 w 1206500"/>
              <a:gd name="T13" fmla="*/ 18263 h 1003300"/>
              <a:gd name="T14" fmla="*/ 645436 w 1206500"/>
              <a:gd name="T15" fmla="*/ 28916 h 1003300"/>
              <a:gd name="T16" fmla="*/ 581601 w 1206500"/>
              <a:gd name="T17" fmla="*/ 38554 h 1003300"/>
              <a:gd name="T18" fmla="*/ 663167 w 1206500"/>
              <a:gd name="T19" fmla="*/ 31960 h 1003300"/>
              <a:gd name="T20" fmla="*/ 606426 w 1206500"/>
              <a:gd name="T21" fmla="*/ 44135 h 1003300"/>
              <a:gd name="T22" fmla="*/ 673807 w 1206500"/>
              <a:gd name="T23" fmla="*/ 41598 h 1003300"/>
              <a:gd name="T24" fmla="*/ 95751 w 1206500"/>
              <a:gd name="T25" fmla="*/ 80153 h 1003300"/>
              <a:gd name="T26" fmla="*/ 117030 w 1206500"/>
              <a:gd name="T27" fmla="*/ 75587 h 1003300"/>
              <a:gd name="T28" fmla="*/ 163132 w 1206500"/>
              <a:gd name="T29" fmla="*/ 70007 h 1003300"/>
              <a:gd name="T30" fmla="*/ 74474 w 1206500"/>
              <a:gd name="T31" fmla="*/ 68992 h 1003300"/>
              <a:gd name="T32" fmla="*/ 124122 w 1206500"/>
              <a:gd name="T33" fmla="*/ 61890 h 1003300"/>
              <a:gd name="T34" fmla="*/ 56742 w 1206500"/>
              <a:gd name="T35" fmla="*/ 60876 h 1003300"/>
              <a:gd name="T36" fmla="*/ 106390 w 1206500"/>
              <a:gd name="T37" fmla="*/ 51745 h 1003300"/>
              <a:gd name="T38" fmla="*/ 31917 w 1206500"/>
              <a:gd name="T39" fmla="*/ 49208 h 1003300"/>
              <a:gd name="T40" fmla="*/ 31917 w 1206500"/>
              <a:gd name="T41" fmla="*/ 45149 h 1003300"/>
              <a:gd name="T42" fmla="*/ 74474 w 1206500"/>
              <a:gd name="T43" fmla="*/ 41091 h 1003300"/>
              <a:gd name="T44" fmla="*/ 0 w 1206500"/>
              <a:gd name="T45" fmla="*/ 37033 h 10033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06500" h="1003300">
                <a:moveTo>
                  <a:pt x="0" y="463550"/>
                </a:moveTo>
                <a:lnTo>
                  <a:pt x="965200" y="0"/>
                </a:lnTo>
                <a:lnTo>
                  <a:pt x="920750" y="139700"/>
                </a:lnTo>
                <a:lnTo>
                  <a:pt x="984250" y="177800"/>
                </a:lnTo>
                <a:lnTo>
                  <a:pt x="977900" y="254000"/>
                </a:lnTo>
                <a:lnTo>
                  <a:pt x="1054100" y="254000"/>
                </a:lnTo>
                <a:lnTo>
                  <a:pt x="1143000" y="228600"/>
                </a:lnTo>
                <a:lnTo>
                  <a:pt x="1155700" y="361950"/>
                </a:lnTo>
                <a:lnTo>
                  <a:pt x="1041400" y="482600"/>
                </a:lnTo>
                <a:lnTo>
                  <a:pt x="1187450" y="400050"/>
                </a:lnTo>
                <a:lnTo>
                  <a:pt x="1085850" y="552450"/>
                </a:lnTo>
                <a:lnTo>
                  <a:pt x="1206500" y="520700"/>
                </a:lnTo>
                <a:lnTo>
                  <a:pt x="171450" y="1003300"/>
                </a:lnTo>
                <a:lnTo>
                  <a:pt x="209550" y="946150"/>
                </a:lnTo>
                <a:lnTo>
                  <a:pt x="292100" y="876300"/>
                </a:lnTo>
                <a:lnTo>
                  <a:pt x="133350" y="863600"/>
                </a:lnTo>
                <a:lnTo>
                  <a:pt x="222250" y="774700"/>
                </a:lnTo>
                <a:lnTo>
                  <a:pt x="101600" y="762000"/>
                </a:lnTo>
                <a:lnTo>
                  <a:pt x="190500" y="647700"/>
                </a:lnTo>
                <a:lnTo>
                  <a:pt x="57150" y="615950"/>
                </a:lnTo>
                <a:lnTo>
                  <a:pt x="57150" y="565150"/>
                </a:lnTo>
                <a:lnTo>
                  <a:pt x="133350" y="514350"/>
                </a:lnTo>
                <a:lnTo>
                  <a:pt x="0" y="463550"/>
                </a:lnTo>
                <a:close/>
              </a:path>
            </a:pathLst>
          </a:custGeom>
          <a:solidFill>
            <a:srgbClr val="A6A6A6">
              <a:alpha val="34117"/>
            </a:srgbClr>
          </a:solidFill>
          <a:ln>
            <a:noFill/>
          </a:ln>
          <a:extLst>
            <a:ext uri="{91240B29-F687-4F45-9708-019B960494DF}">
              <a14:hiddenLine xmlns:a14="http://schemas.microsoft.com/office/drawing/2010/main" w="9525">
                <a:solidFill>
                  <a:srgbClr val="000000"/>
                </a:solidFill>
                <a:round/>
              </a14:hiddenLine>
            </a:ext>
          </a:extLst>
        </p:spPr>
        <p:txBody>
          <a:bodyPr wrap="square" anchor="ctr">
            <a:normAutofit/>
          </a:bodyPr>
          <a:lstStyle/>
          <a:p>
            <a:endParaRPr lang="zh-CN" altLang="en-US"/>
          </a:p>
        </p:txBody>
      </p:sp>
      <p:sp>
        <p:nvSpPr>
          <p:cNvPr id="14" name="矩形 26"/>
          <p:cNvSpPr>
            <a:spLocks noChangeArrowheads="1"/>
          </p:cNvSpPr>
          <p:nvPr>
            <p:custDataLst>
              <p:tags r:id="rId8"/>
            </p:custDataLst>
          </p:nvPr>
        </p:nvSpPr>
        <p:spPr bwMode="auto">
          <a:xfrm>
            <a:off x="6597802" y="4257072"/>
            <a:ext cx="3936973" cy="1780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spcBef>
                <a:spcPct val="20000"/>
              </a:spcBef>
              <a:buFont typeface="Arial" panose="020B0604020202020204" pitchFamily="34" charset="0"/>
              <a:buChar char="•"/>
              <a:defRPr sz="3200">
                <a:solidFill>
                  <a:schemeClr val="tx1"/>
                </a:solidFill>
                <a:latin typeface="Arial Narrow" pitchFamily="34" charset="0"/>
                <a:ea typeface="微软雅黑" panose="020B0503020204020204" charset="-122"/>
              </a:defRPr>
            </a:lvl1pPr>
            <a:lvl2pPr marL="742950" indent="-285750">
              <a:spcBef>
                <a:spcPct val="20000"/>
              </a:spcBef>
              <a:buFont typeface="Arial" panose="020B0604020202020204" pitchFamily="34" charset="0"/>
              <a:buChar char="–"/>
              <a:defRPr sz="2800">
                <a:solidFill>
                  <a:schemeClr val="tx1"/>
                </a:solidFill>
                <a:latin typeface="Arial Narrow" pitchFamily="34" charset="0"/>
                <a:ea typeface="微软雅黑" panose="020B0503020204020204" charset="-122"/>
              </a:defRPr>
            </a:lvl2pPr>
            <a:lvl3pPr marL="1143000" indent="-228600">
              <a:spcBef>
                <a:spcPct val="20000"/>
              </a:spcBef>
              <a:buFont typeface="Arial" panose="020B0604020202020204" pitchFamily="34" charset="0"/>
              <a:buChar char="•"/>
              <a:defRPr sz="2400">
                <a:solidFill>
                  <a:schemeClr val="tx1"/>
                </a:solidFill>
                <a:latin typeface="Arial Narrow" pitchFamily="34" charset="0"/>
                <a:ea typeface="微软雅黑" panose="020B0503020204020204" charset="-122"/>
              </a:defRPr>
            </a:lvl3pPr>
            <a:lvl4pPr marL="1600200" indent="-228600">
              <a:spcBef>
                <a:spcPct val="20000"/>
              </a:spcBef>
              <a:buFont typeface="Arial" panose="020B0604020202020204" pitchFamily="34" charset="0"/>
              <a:buChar char="–"/>
              <a:defRPr sz="2000">
                <a:solidFill>
                  <a:schemeClr val="tx1"/>
                </a:solidFill>
                <a:latin typeface="Arial Narrow" pitchFamily="34" charset="0"/>
                <a:ea typeface="微软雅黑" panose="020B0503020204020204" charset="-122"/>
              </a:defRPr>
            </a:lvl4pPr>
            <a:lvl5pPr marL="2057400" indent="-228600">
              <a:spcBef>
                <a:spcPct val="20000"/>
              </a:spcBef>
              <a:buFont typeface="Arial" panose="020B0604020202020204" pitchFamily="34" charset="0"/>
              <a:buChar char="»"/>
              <a:defRPr sz="2000">
                <a:solidFill>
                  <a:schemeClr val="tx1"/>
                </a:solidFill>
                <a:latin typeface="Arial Narrow" pitchFamily="34" charset="0"/>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charset="-122"/>
              </a:defRPr>
            </a:lvl9pPr>
          </a:lstStyle>
          <a:p>
            <a:pPr eaLnBrk="1" hangingPunct="1">
              <a:lnSpc>
                <a:spcPct val="130000"/>
              </a:lnSpc>
              <a:spcBef>
                <a:spcPts val="600"/>
              </a:spcBef>
              <a:spcAft>
                <a:spcPts val="600"/>
              </a:spcAft>
              <a:buClr>
                <a:srgbClr val="E36A74"/>
              </a:buClr>
              <a:buSzPct val="50000"/>
              <a:buNone/>
              <a:defRPr/>
            </a:pPr>
            <a:r>
              <a:rPr lang="en-US" altLang="zh-CN" sz="1800">
                <a:latin typeface="+mn-lt"/>
                <a:ea typeface="+mn-ea"/>
              </a:rPr>
              <a:t>Lorem ipsum dolor sit amet, consectetur adipisicing elit.</a:t>
            </a:r>
            <a:endParaRPr lang="zh-CN" altLang="en-US" sz="1800" dirty="0">
              <a:latin typeface="+mn-lt"/>
              <a:ea typeface="+mn-ea"/>
            </a:endParaRPr>
          </a:p>
        </p:txBody>
      </p:sp>
      <p:sp>
        <p:nvSpPr>
          <p:cNvPr id="9" name="文本框 8"/>
          <p:cNvSpPr txBox="1"/>
          <p:nvPr>
            <p:custDataLst>
              <p:tags r:id="rId9"/>
            </p:custDataLst>
          </p:nvPr>
        </p:nvSpPr>
        <p:spPr>
          <a:xfrm>
            <a:off x="1657799" y="502609"/>
            <a:ext cx="1205346" cy="5852782"/>
          </a:xfrm>
          <a:prstGeom prst="rect">
            <a:avLst/>
          </a:prstGeom>
        </p:spPr>
        <p:txBody>
          <a:bodyPr vert="eaVert" lIns="0" tIns="0" rIns="0" bIns="0" rtlCol="0" anchor="ctr" anchorCtr="0">
            <a:normAutofit/>
          </a:bodyPr>
          <a:lstStyle>
            <a:lvl1pPr defTabSz="914400" eaLnBrk="1" latinLnBrk="0" hangingPunct="1">
              <a:lnSpc>
                <a:spcPct val="90000"/>
              </a:lnSpc>
              <a:buNone/>
              <a:defRPr sz="3200" b="1">
                <a:solidFill>
                  <a:schemeClr val="accent1"/>
                </a:solidFill>
                <a:latin typeface="+mj-lt"/>
                <a:ea typeface="+mj-ea"/>
                <a:cs typeface="+mj-cs"/>
              </a:defRPr>
            </a:lvl1pPr>
          </a:lstStyle>
          <a:p>
            <a:pPr algn="ctr"/>
            <a:r>
              <a:rPr lang="en-US" altLang="zh-CN" sz="3600" b="0" dirty="0" smtClean="0"/>
              <a:t>LOREM IPSUM DOLOR</a:t>
            </a:r>
            <a:endParaRPr lang="zh-CN" altLang="en-US" sz="3600" b="0" dirty="0"/>
          </a:p>
        </p:txBody>
      </p:sp>
    </p:spTree>
    <p:custDataLst>
      <p:tags r:id="rId10"/>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en-US" altLang="zh-CN" smtClean="0"/>
              <a:t>THANKS</a:t>
            </a:r>
            <a:endParaRPr lang="en-US" altLang="zh-CN" smtClean="0"/>
          </a:p>
        </p:txBody>
      </p:sp>
      <p:sp>
        <p:nvSpPr>
          <p:cNvPr id="3" name="副标题 2"/>
          <p:cNvSpPr>
            <a:spLocks noGrp="1"/>
          </p:cNvSpPr>
          <p:nvPr>
            <p:ph sz="quarter" idx="13"/>
            <p:custDataLst>
              <p:tags r:id="rId2"/>
            </p:custDataLst>
          </p:nvPr>
        </p:nvSpPr>
        <p:spPr/>
        <p:txBody>
          <a:bodyPr>
            <a:normAutofit/>
          </a:bodyPr>
          <a:lstStyle/>
          <a:p>
            <a:pPr marL="0" indent="0" algn="ctr">
              <a:buNone/>
            </a:pPr>
            <a:r>
              <a:rPr lang="zh-CN" altLang="en-US" dirty="0"/>
              <a:t>Lorem ipsum dolor sit amet</a:t>
            </a:r>
            <a:endParaRPr lang="zh-CN" altLang="en-US" dirty="0"/>
          </a:p>
        </p:txBody>
      </p:sp>
    </p:spTree>
    <p:custDataLst>
      <p:tags r:id="rId3"/>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custom"/>
  <p:tag name="KSO_WM_TEMPLATE_INDEX" val="160471"/>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471"/>
  <p:tag name="KSO_WM_UNIT_TYPE" val="m_i"/>
  <p:tag name="KSO_WM_UNIT_INDEX" val="1_1"/>
  <p:tag name="KSO_WM_UNIT_ID" val="custom160471_26*m_i*1_1"/>
  <p:tag name="KSO_WM_UNIT_CLEAR" val="1"/>
  <p:tag name="KSO_WM_UNIT_LAYERLEVEL" val="1_1"/>
  <p:tag name="KSO_WM_DIAGRAM_GROUP_CODE" val="m1-1"/>
  <p:tag name="KSO_WM_UNIT_TEXT_FILL_FORE_SCHEMECOLOR_INDEX" val="13"/>
  <p:tag name="KSO_WM_UNIT_TEXT_FILL_TYPE" val="1"/>
  <p:tag name="KSO_WM_UNIT_USESOURCEFORMAT_APPLY" val="1"/>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471"/>
  <p:tag name="KSO_WM_UNIT_TYPE" val="m_h_f"/>
  <p:tag name="KSO_WM_UNIT_INDEX" val="1_3_1"/>
  <p:tag name="KSO_WM_UNIT_ID" val="custom160471_26*m_h_f*1_3_1"/>
  <p:tag name="KSO_WM_UNIT_CLEAR" val="1"/>
  <p:tag name="KSO_WM_UNIT_LAYERLEVEL" val="1_1_1"/>
  <p:tag name="KSO_WM_UNIT_VALUE" val="3"/>
  <p:tag name="KSO_WM_UNIT_HIGHLIGHT" val="0"/>
  <p:tag name="KSO_WM_UNIT_COMPATIBLE" val="0"/>
  <p:tag name="KSO_WM_UNIT_PRESET_TEXT_INDEX" val="3"/>
  <p:tag name="KSO_WM_UNIT_PRESET_TEXT_LEN" val="5"/>
  <p:tag name="KSO_WM_DIAGRAM_GROUP_CODE" val="m1-1"/>
  <p:tag name="KSO_WM_UNIT_TEXT_FILL_FORE_SCHEMECOLOR_INDEX" val="13"/>
  <p:tag name="KSO_WM_UNIT_TEXT_FILL_TYPE" val="1"/>
  <p:tag name="KSO_WM_UNIT_USESOURCEFORMAT_APPLY" val="1"/>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471"/>
  <p:tag name="KSO_WM_UNIT_TYPE" val="m_i"/>
  <p:tag name="KSO_WM_UNIT_INDEX" val="1_2"/>
  <p:tag name="KSO_WM_UNIT_ID" val="custom160471_26*m_i*1_2"/>
  <p:tag name="KSO_WM_UNIT_CLEAR" val="1"/>
  <p:tag name="KSO_WM_UNIT_LAYERLEVEL" val="1_1"/>
  <p:tag name="KSO_WM_DIAGRAM_GROUP_CODE" val="m1-1"/>
  <p:tag name="KSO_WM_UNIT_TEXT_FILL_FORE_SCHEMECOLOR_INDEX" val="13"/>
  <p:tag name="KSO_WM_UNIT_TEXT_FILL_TYPE" val="1"/>
  <p:tag name="KSO_WM_UNIT_USESOURCEFORMAT_APPLY" val="1"/>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471"/>
  <p:tag name="KSO_WM_UNIT_TYPE" val="m_h_f"/>
  <p:tag name="KSO_WM_UNIT_INDEX" val="1_4_1"/>
  <p:tag name="KSO_WM_UNIT_ID" val="custom160471_26*m_h_f*1_4_1"/>
  <p:tag name="KSO_WM_UNIT_CLEAR" val="1"/>
  <p:tag name="KSO_WM_UNIT_LAYERLEVEL" val="1_1_1"/>
  <p:tag name="KSO_WM_UNIT_VALUE" val="3"/>
  <p:tag name="KSO_WM_UNIT_HIGHLIGHT" val="0"/>
  <p:tag name="KSO_WM_UNIT_COMPATIBLE" val="0"/>
  <p:tag name="KSO_WM_UNIT_PRESET_TEXT_INDEX" val="3"/>
  <p:tag name="KSO_WM_UNIT_PRESET_TEXT_LEN" val="5"/>
  <p:tag name="KSO_WM_DIAGRAM_GROUP_CODE" val="m1-1"/>
  <p:tag name="KSO_WM_UNIT_TEXT_FILL_FORE_SCHEMECOLOR_INDEX" val="13"/>
  <p:tag name="KSO_WM_UNIT_TEXT_FILL_TYPE" val="1"/>
  <p:tag name="KSO_WM_UNIT_USESOURCEFORMAT_APPLY" val="1"/>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471"/>
  <p:tag name="KSO_WM_UNIT_TYPE" val="m_i"/>
  <p:tag name="KSO_WM_UNIT_INDEX" val="1_3"/>
  <p:tag name="KSO_WM_UNIT_ID" val="custom160471_26*m_i*1_3"/>
  <p:tag name="KSO_WM_UNIT_CLEAR" val="1"/>
  <p:tag name="KSO_WM_UNIT_LAYERLEVEL" val="1_1"/>
  <p:tag name="KSO_WM_DIAGRAM_GROUP_CODE" val="m1-1"/>
  <p:tag name="KSO_WM_UNIT_TEXT_FILL_FORE_SCHEMECOLOR_INDEX" val="13"/>
  <p:tag name="KSO_WM_UNIT_TEXT_FILL_TYPE" val="1"/>
  <p:tag name="KSO_WM_UNIT_USESOURCEFORMAT_APPLY" val="1"/>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471"/>
  <p:tag name="KSO_WM_UNIT_TYPE" val="m_h_f"/>
  <p:tag name="KSO_WM_UNIT_INDEX" val="1_5_1"/>
  <p:tag name="KSO_WM_UNIT_ID" val="custom160471_26*m_h_f*1_5_1"/>
  <p:tag name="KSO_WM_UNIT_CLEAR" val="1"/>
  <p:tag name="KSO_WM_UNIT_LAYERLEVEL" val="1_1_1"/>
  <p:tag name="KSO_WM_UNIT_VALUE" val="3"/>
  <p:tag name="KSO_WM_UNIT_HIGHLIGHT" val="0"/>
  <p:tag name="KSO_WM_UNIT_COMPATIBLE" val="0"/>
  <p:tag name="KSO_WM_UNIT_PRESET_TEXT_INDEX" val="3"/>
  <p:tag name="KSO_WM_UNIT_PRESET_TEXT_LEN" val="5"/>
  <p:tag name="KSO_WM_DIAGRAM_GROUP_CODE" val="m1-1"/>
  <p:tag name="KSO_WM_UNIT_TEXT_FILL_FORE_SCHEMECOLOR_INDEX" val="13"/>
  <p:tag name="KSO_WM_UNIT_TEXT_FILL_TYPE" val="1"/>
  <p:tag name="KSO_WM_UNIT_USESOURCEFORMAT_APPLY" val="1"/>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471"/>
  <p:tag name="KSO_WM_UNIT_TYPE" val="m_i"/>
  <p:tag name="KSO_WM_UNIT_INDEX" val="1_4"/>
  <p:tag name="KSO_WM_UNIT_ID" val="custom160471_26*m_i*1_4"/>
  <p:tag name="KSO_WM_UNIT_CLEAR" val="1"/>
  <p:tag name="KSO_WM_UNIT_LAYERLEVEL" val="1_1"/>
  <p:tag name="KSO_WM_DIAGRAM_GROUP_CODE" val="m1-1"/>
  <p:tag name="KSO_WM_UNIT_TEXT_FILL_FORE_SCHEMECOLOR_INDEX" val="13"/>
  <p:tag name="KSO_WM_UNIT_TEXT_FILL_TYPE" val="1"/>
  <p:tag name="KSO_WM_UNIT_USESOURCEFORMAT_APPLY" val="1"/>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471"/>
  <p:tag name="KSO_WM_UNIT_TYPE" val="m_i"/>
  <p:tag name="KSO_WM_UNIT_INDEX" val="1_5"/>
  <p:tag name="KSO_WM_UNIT_ID" val="custom160471_26*m_i*1_5"/>
  <p:tag name="KSO_WM_UNIT_CLEAR" val="1"/>
  <p:tag name="KSO_WM_UNIT_LAYERLEVEL" val="1_1"/>
  <p:tag name="KSO_WM_DIAGRAM_GROUP_CODE" val="m1-1"/>
  <p:tag name="KSO_WM_UNIT_TEXT_FILL_FORE_SCHEMECOLOR_INDEX" val="13"/>
  <p:tag name="KSO_WM_UNIT_TEXT_FILL_TYPE" val="1"/>
  <p:tag name="KSO_WM_UNIT_USESOURCEFORMAT_APPLY" val="1"/>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471"/>
  <p:tag name="KSO_WM_UNIT_TYPE" val="m_i"/>
  <p:tag name="KSO_WM_UNIT_INDEX" val="1_6"/>
  <p:tag name="KSO_WM_UNIT_ID" val="custom160471_26*m_i*1_6"/>
  <p:tag name="KSO_WM_UNIT_CLEAR" val="1"/>
  <p:tag name="KSO_WM_UNIT_LAYERLEVEL" val="1_1"/>
  <p:tag name="KSO_WM_DIAGRAM_GROUP_CODE" val="m1-1"/>
  <p:tag name="KSO_WM_UNIT_TEXT_FILL_FORE_SCHEMECOLOR_INDEX" val="13"/>
  <p:tag name="KSO_WM_UNIT_TEXT_FILL_TYPE" val="1"/>
  <p:tag name="KSO_WM_UNIT_USESOURCEFORMAT_APPLY" val="1"/>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471"/>
  <p:tag name="KSO_WM_UNIT_TYPE" val="m_i"/>
  <p:tag name="KSO_WM_UNIT_INDEX" val="1_7"/>
  <p:tag name="KSO_WM_UNIT_ID" val="custom160471_26*m_i*1_7"/>
  <p:tag name="KSO_WM_UNIT_CLEAR" val="1"/>
  <p:tag name="KSO_WM_UNIT_LAYERLEVEL" val="1_1"/>
  <p:tag name="KSO_WM_DIAGRAM_GROUP_CODE" val="m1-1"/>
  <p:tag name="KSO_WM_UNIT_LINE_FORE_SCHEMECOLOR_INDEX" val="5"/>
  <p:tag name="KSO_WM_UNIT_LINE_FILL_TYPE" val="2"/>
  <p:tag name="KSO_WM_UNIT_USESOURCEFORMAT_APPLY" val="1"/>
</p:tagLst>
</file>

<file path=ppt/tags/tag2.xml><?xml version="1.0" encoding="utf-8"?>
<p:tagLst xmlns:p="http://schemas.openxmlformats.org/presentationml/2006/main">
  <p:tag name="KSO_WM_TAG_VERSION" val="1.0"/>
  <p:tag name="KSO_WM_TEMPLATE_CATEGORY" val="custom"/>
  <p:tag name="KSO_WM_TEMPLATE_INDEX" val="160471"/>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471"/>
  <p:tag name="KSO_WM_UNIT_TYPE" val="m_i"/>
  <p:tag name="KSO_WM_UNIT_INDEX" val="1_8"/>
  <p:tag name="KSO_WM_UNIT_ID" val="custom160471_26*m_i*1_8"/>
  <p:tag name="KSO_WM_UNIT_CLEAR" val="1"/>
  <p:tag name="KSO_WM_UNIT_LAYERLEVEL" val="1_1"/>
  <p:tag name="KSO_WM_DIAGRAM_GROUP_CODE" val="m1-1"/>
  <p:tag name="KSO_WM_UNIT_FILL_FORE_SCHEMECOLOR_INDEX" val="5"/>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471"/>
  <p:tag name="KSO_WM_UNIT_TYPE" val="m_i"/>
  <p:tag name="KSO_WM_UNIT_INDEX" val="1_9"/>
  <p:tag name="KSO_WM_UNIT_ID" val="custom160471_26*m_i*1_9"/>
  <p:tag name="KSO_WM_UNIT_CLEAR" val="1"/>
  <p:tag name="KSO_WM_UNIT_LAYERLEVEL" val="1_1"/>
  <p:tag name="KSO_WM_DIAGRAM_GROUP_CODE" val="m1-1"/>
  <p:tag name="KSO_WM_UNIT_FILL_FORE_SCHEMECOLOR_INDEX" val="5"/>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471"/>
  <p:tag name="KSO_WM_UNIT_TYPE" val="m_i"/>
  <p:tag name="KSO_WM_UNIT_INDEX" val="1_10"/>
  <p:tag name="KSO_WM_UNIT_ID" val="custom160471_26*m_i*1_10"/>
  <p:tag name="KSO_WM_UNIT_CLEAR" val="1"/>
  <p:tag name="KSO_WM_UNIT_LAYERLEVEL" val="1_1"/>
  <p:tag name="KSO_WM_DIAGRAM_GROUP_CODE" val="m1-1"/>
  <p:tag name="KSO_WM_UNIT_FILL_FORE_SCHEMECOLOR_INDEX" val="5"/>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471"/>
  <p:tag name="KSO_WM_UNIT_TYPE" val="m_i"/>
  <p:tag name="KSO_WM_UNIT_INDEX" val="1_11"/>
  <p:tag name="KSO_WM_UNIT_ID" val="custom160471_26*m_i*1_11"/>
  <p:tag name="KSO_WM_UNIT_CLEAR" val="1"/>
  <p:tag name="KSO_WM_UNIT_LAYERLEVEL" val="1_1"/>
  <p:tag name="KSO_WM_DIAGRAM_GROUP_CODE" val="m1-1"/>
  <p:tag name="KSO_WM_UNIT_FILL_FORE_SCHEMECOLOR_INDEX" val="5"/>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471"/>
  <p:tag name="KSO_WM_UNIT_TYPE" val="m_i"/>
  <p:tag name="KSO_WM_UNIT_INDEX" val="1_12"/>
  <p:tag name="KSO_WM_UNIT_ID" val="custom160471_26*m_i*1_12"/>
  <p:tag name="KSO_WM_UNIT_CLEAR" val="1"/>
  <p:tag name="KSO_WM_UNIT_LAYERLEVEL" val="1_1"/>
  <p:tag name="KSO_WM_DIAGRAM_GROUP_CODE" val="m1-1"/>
  <p:tag name="KSO_WM_UNIT_FILL_FORE_SCHEMECOLOR_INDEX" val="5"/>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471"/>
  <p:tag name="KSO_WM_UNIT_TYPE" val="m_i"/>
  <p:tag name="KSO_WM_UNIT_INDEX" val="1_13"/>
  <p:tag name="KSO_WM_UNIT_ID" val="custom160471_26*m_i*1_13"/>
  <p:tag name="KSO_WM_UNIT_CLEAR" val="1"/>
  <p:tag name="KSO_WM_UNIT_LAYERLEVEL" val="1_1"/>
  <p:tag name="KSO_WM_DIAGRAM_GROUP_CODE" val="m1-1"/>
  <p:tag name="KSO_WM_UNIT_FILL_FORE_SCHEMECOLOR_INDEX" val="5"/>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471"/>
  <p:tag name="KSO_WM_UNIT_TYPE" val="m_h_f"/>
  <p:tag name="KSO_WM_UNIT_INDEX" val="1_6_1"/>
  <p:tag name="KSO_WM_UNIT_ID" val="custom160471_26*m_h_f*1_6_1"/>
  <p:tag name="KSO_WM_UNIT_CLEAR" val="1"/>
  <p:tag name="KSO_WM_UNIT_LAYERLEVEL" val="1_1_1"/>
  <p:tag name="KSO_WM_UNIT_VALUE" val="3"/>
  <p:tag name="KSO_WM_UNIT_HIGHLIGHT" val="0"/>
  <p:tag name="KSO_WM_UNIT_COMPATIBLE" val="0"/>
  <p:tag name="KSO_WM_UNIT_PRESET_TEXT_INDEX" val="3"/>
  <p:tag name="KSO_WM_UNIT_PRESET_TEXT_LEN" val="5"/>
  <p:tag name="KSO_WM_DIAGRAM_GROUP_CODE" val="m1-1"/>
  <p:tag name="KSO_WM_UNIT_TEXT_FILL_FORE_SCHEMECOLOR_INDEX" val="13"/>
  <p:tag name="KSO_WM_UNIT_TEXT_FILL_TYPE" val="1"/>
  <p:tag name="KSO_WM_UNIT_USESOURCEFORMAT_APPLY" val="1"/>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471"/>
  <p:tag name="KSO_WM_UNIT_TYPE" val="m_h_f"/>
  <p:tag name="KSO_WM_UNIT_INDEX" val="1_1_1"/>
  <p:tag name="KSO_WM_UNIT_ID" val="custom160471_26*m_h_f*1_1_1"/>
  <p:tag name="KSO_WM_UNIT_CLEAR" val="1"/>
  <p:tag name="KSO_WM_UNIT_LAYERLEVEL" val="1_1_1"/>
  <p:tag name="KSO_WM_UNIT_VALUE" val="3"/>
  <p:tag name="KSO_WM_UNIT_HIGHLIGHT" val="0"/>
  <p:tag name="KSO_WM_UNIT_COMPATIBLE" val="0"/>
  <p:tag name="KSO_WM_UNIT_PRESET_TEXT_INDEX" val="3"/>
  <p:tag name="KSO_WM_UNIT_PRESET_TEXT_LEN" val="5"/>
  <p:tag name="KSO_WM_DIAGRAM_GROUP_CODE" val="m1-1"/>
  <p:tag name="KSO_WM_UNIT_TEXT_FILL_FORE_SCHEMECOLOR_INDEX" val="13"/>
  <p:tag name="KSO_WM_UNIT_TEXT_FILL_TYPE" val="1"/>
  <p:tag name="KSO_WM_UNIT_USESOURCEFORMAT_APPLY" val="1"/>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471"/>
  <p:tag name="KSO_WM_UNIT_TYPE" val="a"/>
  <p:tag name="KSO_WM_UNIT_INDEX" val="1"/>
  <p:tag name="KSO_WM_UNIT_ID" val="custom160471_26*a*1"/>
  <p:tag name="KSO_WM_UNIT_CLEAR" val="1"/>
  <p:tag name="KSO_WM_UNIT_LAYERLEVEL" val="1"/>
  <p:tag name="KSO_WM_UNIT_VALUE" val="16"/>
  <p:tag name="KSO_WM_UNIT_ISCONTENTSTITLE" val="0"/>
  <p:tag name="KSO_WM_UNIT_HIGHLIGHT" val="0"/>
  <p:tag name="KSO_WM_UNIT_COMPATIBLE" val="0"/>
  <p:tag name="KSO_WM_UNIT_PRESET_TEXT_INDEX" val="3"/>
  <p:tag name="KSO_WM_UNIT_PRESET_TEXT_LEN" val="17"/>
</p:tagLst>
</file>

<file path=ppt/tags/tag29.xml><?xml version="1.0" encoding="utf-8"?>
<p:tagLst xmlns:p="http://schemas.openxmlformats.org/presentationml/2006/main">
  <p:tag name="KSO_WM_TEMPLATE_CATEGORY" val="custom"/>
  <p:tag name="KSO_WM_TEMPLATE_INDEX" val="160471"/>
  <p:tag name="KSO_WM_SLIDE_ID" val="custom160471_26"/>
  <p:tag name="KSO_WM_SLIDE_INDEX" val="26"/>
  <p:tag name="KSO_WM_SLIDE_ITEM_CNT" val="6"/>
  <p:tag name="KSO_WM_SLIDE_LAYOUT" val="a_m"/>
  <p:tag name="KSO_WM_SLIDE_LAYOUT_CNT" val="1_1"/>
  <p:tag name="KSO_WM_SLIDE_TYPE" val="text"/>
  <p:tag name="KSO_WM_BEAUTIFY_FLAG" val="#wm#"/>
  <p:tag name="KSO_WM_TAG_VERSION" val="1.0"/>
  <p:tag name="KSO_WM_SLIDE_POSITION" val="165*237"/>
  <p:tag name="KSO_WM_SLIDE_SIZE" val="629*90"/>
  <p:tag name="KSO_WM_DIAGRAM_GROUP_CODE" val="m1-1"/>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471"/>
  <p:tag name="KSO_WM_UNIT_TYPE" val="a"/>
  <p:tag name="KSO_WM_UNIT_INDEX" val="1"/>
  <p:tag name="KSO_WM_UNIT_ID" val="custom160471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471"/>
  <p:tag name="KSO_WM_UNIT_TYPE" val="a"/>
  <p:tag name="KSO_WM_UNIT_INDEX" val="1"/>
  <p:tag name="KSO_WM_UNIT_ID" val="custom160471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471"/>
  <p:tag name="KSO_WM_UNIT_TYPE" val="f"/>
  <p:tag name="KSO_WM_UNIT_INDEX" val="1"/>
  <p:tag name="KSO_WM_UNIT_ID" val="custom160471_3*f*1"/>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471"/>
  <p:tag name="KSO_WM_UNIT_TYPE" val="f"/>
  <p:tag name="KSO_WM_UNIT_INDEX" val="2"/>
  <p:tag name="KSO_WM_UNIT_ID" val="custom160471_3*f*2"/>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33.xml><?xml version="1.0" encoding="utf-8"?>
<p:tagLst xmlns:p="http://schemas.openxmlformats.org/presentationml/2006/main">
  <p:tag name="KSO_WM_TEMPLATE_CATEGORY" val="custom"/>
  <p:tag name="KSO_WM_TEMPLATE_INDEX" val="160471"/>
  <p:tag name="KSO_WM_SLIDE_ID" val="custom160471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24"/>
  <p:tag name="KSO_WM_SLIDE_SIZE" val="828*363"/>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471"/>
  <p:tag name="KSO_WM_UNIT_TYPE" val="d"/>
  <p:tag name="KSO_WM_UNIT_INDEX" val="1"/>
  <p:tag name="KSO_WM_UNIT_ID" val="custom160471_4*d*1"/>
  <p:tag name="KSO_WM_UNIT_CLEAR" val="0"/>
  <p:tag name="KSO_WM_UNIT_LAYERLEVEL" val="1"/>
  <p:tag name="KSO_WM_UNIT_VALUE" val="1500*1713"/>
  <p:tag name="KSO_WM_UNIT_HIGHLIGHT" val="0"/>
  <p:tag name="KSO_WM_UNIT_COMPATIBLE" val="0"/>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471"/>
  <p:tag name="KSO_WM_UNIT_TYPE" val="a"/>
  <p:tag name="KSO_WM_UNIT_INDEX" val="1"/>
  <p:tag name="KSO_WM_UNIT_ID" val="custom160471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471"/>
  <p:tag name="KSO_WM_UNIT_TYPE" val="f"/>
  <p:tag name="KSO_WM_UNIT_INDEX" val="1"/>
  <p:tag name="KSO_WM_UNIT_ID" val="custom160471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37.xml><?xml version="1.0" encoding="utf-8"?>
<p:tagLst xmlns:p="http://schemas.openxmlformats.org/presentationml/2006/main">
  <p:tag name="KSO_WM_TEMPLATE_CATEGORY" val="custom"/>
  <p:tag name="KSO_WM_TEMPLATE_INDEX" val="160471"/>
  <p:tag name="KSO_WM_TAG_VERSION" val="1.0"/>
  <p:tag name="KSO_WM_SLIDE_ID" val="custom160471_4"/>
  <p:tag name="KSO_WM_SLIDE_INDEX" val="4"/>
  <p:tag name="KSO_WM_SLIDE_ITEM_CNT" val="2"/>
  <p:tag name="KSO_WM_SLIDE_LAYOUT" val="a_f_d"/>
  <p:tag name="KSO_WM_SLIDE_LAYOUT_CNT" val="1_1_1"/>
  <p:tag name="KSO_WM_SLIDE_TYPE" val="text"/>
  <p:tag name="KSO_WM_BEAUTIFY_FLAG" val="#wm#"/>
  <p:tag name="KSO_WM_SLIDE_POSITION" val="69*58"/>
  <p:tag name="KSO_WM_SLIDE_SIZE" val="822*425"/>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471"/>
  <p:tag name="KSO_WM_UNIT_TYPE" val="d"/>
  <p:tag name="KSO_WM_UNIT_INDEX" val="1"/>
  <p:tag name="KSO_WM_UNIT_ID" val="custom160471_5*d*1"/>
  <p:tag name="KSO_WM_UNIT_CLEAR" val="0"/>
  <p:tag name="KSO_WM_UNIT_LAYERLEVEL" val="1"/>
  <p:tag name="KSO_WM_UNIT_VALUE" val="1261*2521"/>
  <p:tag name="KSO_WM_UNIT_HIGHLIGHT" val="0"/>
  <p:tag name="KSO_WM_UNIT_COMPATIBLE" val="0"/>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471"/>
  <p:tag name="KSO_WM_UNIT_TYPE" val="a"/>
  <p:tag name="KSO_WM_UNIT_INDEX" val="1"/>
  <p:tag name="KSO_WM_UNIT_ID" val="custom160471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471"/>
  <p:tag name="KSO_WM_UNIT_TYPE" val="b"/>
  <p:tag name="KSO_WM_UNIT_INDEX" val="1"/>
  <p:tag name="KSO_WM_UNIT_ID" val="custom160471_1*b*1"/>
  <p:tag name="KSO_WM_UNIT_CLEAR" val="1"/>
  <p:tag name="KSO_WM_UNIT_LAYERLEVEL" val="1"/>
  <p:tag name="KSO_WM_UNIT_VALUE" val="78"/>
  <p:tag name="KSO_WM_UNIT_ISCONTENTSTITLE" val="0"/>
  <p:tag name="KSO_WM_UNIT_HIGHLIGHT" val="0"/>
  <p:tag name="KSO_WM_UNIT_COMPATIBLE" val="0"/>
  <p:tag name="KSO_WM_UNIT_PRESET_TEXT_INDEX" val="4"/>
  <p:tag name="KSO_WM_UNIT_PRESET_TEXT_LEN" val="57"/>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471"/>
  <p:tag name="KSO_WM_UNIT_TYPE" val="f"/>
  <p:tag name="KSO_WM_UNIT_INDEX" val="1"/>
  <p:tag name="KSO_WM_UNIT_ID" val="custom160471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41.xml><?xml version="1.0" encoding="utf-8"?>
<p:tagLst xmlns:p="http://schemas.openxmlformats.org/presentationml/2006/main">
  <p:tag name="KSO_WM_TEMPLATE_CATEGORY" val="custom"/>
  <p:tag name="KSO_WM_TEMPLATE_INDEX" val="160471"/>
  <p:tag name="KSO_WM_TAG_VERSION" val="1.0"/>
  <p:tag name="KSO_WM_SLIDE_ID" val="custom160471_5"/>
  <p:tag name="KSO_WM_SLIDE_INDEX" val="5"/>
  <p:tag name="KSO_WM_SLIDE_ITEM_CNT" val="2"/>
  <p:tag name="KSO_WM_SLIDE_LAYOUT" val="a_f_d"/>
  <p:tag name="KSO_WM_SLIDE_LAYOUT_CNT" val="1_1_1"/>
  <p:tag name="KSO_WM_SLIDE_TYPE" val="text"/>
  <p:tag name="KSO_WM_BEAUTIFY_FLAG" val="#wm#"/>
  <p:tag name="KSO_WM_SLIDE_POSITION" val="122*108"/>
  <p:tag name="KSO_WM_SLIDE_SIZE" val="715*405"/>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471"/>
  <p:tag name="KSO_WM_UNIT_TYPE" val="f"/>
  <p:tag name="KSO_WM_UNIT_INDEX" val="1"/>
  <p:tag name="KSO_WM_UNIT_ID" val="custom160471_19*f*1"/>
  <p:tag name="KSO_WM_UNIT_CLEAR" val="1"/>
  <p:tag name="KSO_WM_UNIT_LAYERLEVEL" val="1"/>
  <p:tag name="KSO_WM_UNIT_VALUE" val="84"/>
  <p:tag name="KSO_WM_UNIT_HIGHLIGHT" val="0"/>
  <p:tag name="KSO_WM_UNIT_COMPATIBLE" val="0"/>
  <p:tag name="KSO_WM_UNIT_PRESET_TEXT_INDEX" val="4"/>
  <p:tag name="KSO_WM_UNIT_PRESET_TEXT_LEN" val="57"/>
</p:tagLst>
</file>

<file path=ppt/tags/tag43.xml><?xml version="1.0" encoding="utf-8"?>
<p:tagLst xmlns:p="http://schemas.openxmlformats.org/presentationml/2006/main">
  <p:tag name="KSO_WM_TAG_VERSION" val="1.0"/>
  <p:tag name="KSO_WM_BEAUTIFY_FLAG" val="#wm#"/>
  <p:tag name="KSO_WM_UNIT_TYPE" val="i"/>
  <p:tag name="KSO_WM_UNIT_ID" val="custom160471_19*i*1"/>
  <p:tag name="KSO_WM_TEMPLATE_CATEGORY" val="custom"/>
  <p:tag name="KSO_WM_TEMPLATE_INDEX" val="160471"/>
  <p:tag name="KSO_WM_UNIT_INDEX" val="1"/>
</p:tagLst>
</file>

<file path=ppt/tags/tag44.xml><?xml version="1.0" encoding="utf-8"?>
<p:tagLst xmlns:p="http://schemas.openxmlformats.org/presentationml/2006/main">
  <p:tag name="KSO_WM_TAG_VERSION" val="1.0"/>
  <p:tag name="KSO_WM_BEAUTIFY_FLAG" val="#wm#"/>
  <p:tag name="KSO_WM_UNIT_TYPE" val="i"/>
  <p:tag name="KSO_WM_UNIT_ID" val="custom160471_19*i*2"/>
  <p:tag name="KSO_WM_TEMPLATE_CATEGORY" val="custom"/>
  <p:tag name="KSO_WM_TEMPLATE_INDEX" val="160471"/>
  <p:tag name="KSO_WM_UNIT_INDEX" val="2"/>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471"/>
  <p:tag name="KSO_WM_UNIT_TYPE" val="d"/>
  <p:tag name="KSO_WM_UNIT_INDEX" val="1"/>
  <p:tag name="KSO_WM_UNIT_ID" val="custom160471_19*d*1"/>
  <p:tag name="KSO_WM_UNIT_CLEAR" val="0"/>
  <p:tag name="KSO_WM_UNIT_LAYERLEVEL" val="1"/>
  <p:tag name="KSO_WM_UNIT_VALUE" val="1217*1246"/>
  <p:tag name="KSO_WM_UNIT_HIGHLIGHT" val="0"/>
  <p:tag name="KSO_WM_UNIT_COMPATIBLE" val="0"/>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471"/>
  <p:tag name="KSO_WM_UNIT_TYPE" val="a"/>
  <p:tag name="KSO_WM_UNIT_INDEX" val="1"/>
  <p:tag name="KSO_WM_UNIT_ID" val="custom160471_19*a*1"/>
  <p:tag name="KSO_WM_UNIT_CLEAR" val="1"/>
  <p:tag name="KSO_WM_UNIT_LAYERLEVEL" val="1"/>
  <p:tag name="KSO_WM_UNIT_VALUE" val="24"/>
  <p:tag name="KSO_WM_UNIT_ISCONTENTSTITLE" val="0"/>
  <p:tag name="KSO_WM_UNIT_HIGHLIGHT" val="0"/>
  <p:tag name="KSO_WM_UNIT_COMPATIBLE" val="0"/>
  <p:tag name="KSO_WM_UNIT_PRESET_TEXT_INDEX" val="3"/>
  <p:tag name="KSO_WM_UNIT_PRESET_TEXT_LEN" val="17"/>
</p:tagLst>
</file>

<file path=ppt/tags/tag47.xml><?xml version="1.0" encoding="utf-8"?>
<p:tagLst xmlns:p="http://schemas.openxmlformats.org/presentationml/2006/main">
  <p:tag name="KSO_WM_TEMPLATE_CATEGORY" val="custom"/>
  <p:tag name="KSO_WM_TEMPLATE_INDEX" val="160471"/>
  <p:tag name="KSO_WM_SLIDE_ID" val="custom160471_19"/>
  <p:tag name="KSO_WM_SLIDE_INDEX" val="19"/>
  <p:tag name="KSO_WM_SLIDE_ITEM_CNT" val="2"/>
  <p:tag name="KSO_WM_SLIDE_LAYOUT" val="a_f_d"/>
  <p:tag name="KSO_WM_SLIDE_LAYOUT_CNT" val="1_1_1"/>
  <p:tag name="KSO_WM_SLIDE_TYPE" val="text"/>
  <p:tag name="KSO_WM_BEAUTIFY_FLAG" val="#wm#"/>
  <p:tag name="KSO_WM_TAG_VERSION" val="1.0"/>
  <p:tag name="KSO_WM_SLIDE_POSITION" val="250*45"/>
  <p:tag name="KSO_WM_SLIDE_SIZE" val="579*469"/>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471"/>
  <p:tag name="KSO_WM_UNIT_TYPE" val="d"/>
  <p:tag name="KSO_WM_UNIT_INDEX" val="1"/>
  <p:tag name="KSO_WM_UNIT_ID" val="custom160471_20*d*1"/>
  <p:tag name="KSO_WM_UNIT_CLEAR" val="0"/>
  <p:tag name="KSO_WM_UNIT_LAYERLEVEL" val="1"/>
  <p:tag name="KSO_WM_UNIT_VALUE" val="732*751"/>
  <p:tag name="KSO_WM_UNIT_HIGHLIGHT" val="0"/>
  <p:tag name="KSO_WM_UNIT_COMPATIBLE" val="0"/>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471"/>
  <p:tag name="KSO_WM_UNIT_TYPE" val="d"/>
  <p:tag name="KSO_WM_UNIT_INDEX" val="2"/>
  <p:tag name="KSO_WM_UNIT_ID" val="custom160471_20*d*2"/>
  <p:tag name="KSO_WM_UNIT_CLEAR" val="0"/>
  <p:tag name="KSO_WM_UNIT_LAYERLEVEL" val="1"/>
  <p:tag name="KSO_WM_UNIT_VALUE" val="732*751"/>
  <p:tag name="KSO_WM_UNIT_HIGHLIGHT" val="0"/>
  <p:tag name="KSO_WM_UNIT_COMPATIBLE" val="0"/>
</p:tagLst>
</file>

<file path=ppt/tags/tag5.xml><?xml version="1.0" encoding="utf-8"?>
<p:tagLst xmlns:p="http://schemas.openxmlformats.org/presentationml/2006/main">
  <p:tag name="KSO_WM_TEMPLATE_THUMBS_INDEX" val="1、9、12、16、19、25、28、29、30"/>
  <p:tag name="KSO_WM_TEMPLATE_CATEGORY" val="custom"/>
  <p:tag name="KSO_WM_TEMPLATE_INDEX" val="160471"/>
  <p:tag name="KSO_WM_SLIDE_ID" val="custom160471_1"/>
  <p:tag name="KSO_WM_SLIDE_INDEX" val="1"/>
  <p:tag name="KSO_WM_SLIDE_ITEM_CNT" val="2"/>
  <p:tag name="KSO_WM_SLIDE_LAYOUT" val="a_b"/>
  <p:tag name="KSO_WM_SLIDE_LAYOUT_CNT" val="1_1"/>
  <p:tag name="KSO_WM_SLIDE_TYPE" val="title"/>
  <p:tag name="KSO_WM_BEAUTIFY_FLAG" val="#wm#"/>
  <p:tag name="KSO_WM_TAG_VERSION" val="1.0"/>
</p:tagLst>
</file>

<file path=ppt/tags/tag50.xml><?xml version="1.0" encoding="utf-8"?>
<p:tagLst xmlns:p="http://schemas.openxmlformats.org/presentationml/2006/main">
  <p:tag name="KSO_WM_TAG_VERSION" val="1.0"/>
  <p:tag name="KSO_WM_BEAUTIFY_FLAG" val="#wm#"/>
  <p:tag name="KSO_WM_UNIT_TYPE" val="i"/>
  <p:tag name="KSO_WM_UNIT_ID" val="custom160471_20*i*2"/>
  <p:tag name="KSO_WM_TEMPLATE_CATEGORY" val="custom"/>
  <p:tag name="KSO_WM_TEMPLATE_INDEX" val="160471"/>
  <p:tag name="KSO_WM_UNIT_INDEX" val="2"/>
</p:tagLst>
</file>

<file path=ppt/tags/tag51.xml><?xml version="1.0" encoding="utf-8"?>
<p:tagLst xmlns:p="http://schemas.openxmlformats.org/presentationml/2006/main">
  <p:tag name="KSO_WM_TAG_VERSION" val="1.0"/>
  <p:tag name="KSO_WM_BEAUTIFY_FLAG" val="#wm#"/>
  <p:tag name="KSO_WM_UNIT_TYPE" val="i"/>
  <p:tag name="KSO_WM_UNIT_ID" val="custom160471_20*i*3"/>
  <p:tag name="KSO_WM_TEMPLATE_CATEGORY" val="custom"/>
  <p:tag name="KSO_WM_TEMPLATE_INDEX" val="160471"/>
  <p:tag name="KSO_WM_UNIT_INDEX" val="3"/>
</p:tagLst>
</file>

<file path=ppt/tags/tag52.xml><?xml version="1.0" encoding="utf-8"?>
<p:tagLst xmlns:p="http://schemas.openxmlformats.org/presentationml/2006/main">
  <p:tag name="KSO_WM_TAG_VERSION" val="1.0"/>
  <p:tag name="KSO_WM_BEAUTIFY_FLAG" val="#wm#"/>
  <p:tag name="KSO_WM_UNIT_TYPE" val="i"/>
  <p:tag name="KSO_WM_UNIT_ID" val="custom160471_20*i*4"/>
  <p:tag name="KSO_WM_TEMPLATE_CATEGORY" val="custom"/>
  <p:tag name="KSO_WM_TEMPLATE_INDEX" val="160471"/>
  <p:tag name="KSO_WM_UNIT_INDEX" val="4"/>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471"/>
  <p:tag name="KSO_WM_UNIT_TYPE" val="f"/>
  <p:tag name="KSO_WM_UNIT_INDEX" val="1"/>
  <p:tag name="KSO_WM_UNIT_ID" val="custom160471_20*f*1"/>
  <p:tag name="KSO_WM_UNIT_CLEAR" val="1"/>
  <p:tag name="KSO_WM_UNIT_LAYERLEVEL" val="1"/>
  <p:tag name="KSO_WM_UNIT_VALUE" val="80"/>
  <p:tag name="KSO_WM_UNIT_HIGHLIGHT" val="0"/>
  <p:tag name="KSO_WM_UNIT_COMPATIBLE" val="0"/>
  <p:tag name="KSO_WM_UNIT_PRESET_TEXT_INDEX" val="4"/>
  <p:tag name="KSO_WM_UNIT_PRESET_TEXT_LEN" val="57"/>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471"/>
  <p:tag name="KSO_WM_UNIT_TYPE" val="a"/>
  <p:tag name="KSO_WM_UNIT_INDEX" val="1"/>
  <p:tag name="KSO_WM_UNIT_ID" val="custom160471_20*a*1"/>
  <p:tag name="KSO_WM_UNIT_CLEAR" val="1"/>
  <p:tag name="KSO_WM_UNIT_LAYERLEVEL" val="1"/>
  <p:tag name="KSO_WM_UNIT_VALUE" val="24"/>
  <p:tag name="KSO_WM_UNIT_ISCONTENTSTITLE" val="0"/>
  <p:tag name="KSO_WM_UNIT_HIGHLIGHT" val="0"/>
  <p:tag name="KSO_WM_UNIT_COMPATIBLE" val="0"/>
  <p:tag name="KSO_WM_UNIT_PRESET_TEXT_INDEX" val="3"/>
  <p:tag name="KSO_WM_UNIT_PRESET_TEXT_LEN" val="17"/>
</p:tagLst>
</file>

<file path=ppt/tags/tag55.xml><?xml version="1.0" encoding="utf-8"?>
<p:tagLst xmlns:p="http://schemas.openxmlformats.org/presentationml/2006/main">
  <p:tag name="KSO_WM_TEMPLATE_CATEGORY" val="custom"/>
  <p:tag name="KSO_WM_TEMPLATE_INDEX" val="160471"/>
  <p:tag name="KSO_WM_SLIDE_ID" val="custom160471_20"/>
  <p:tag name="KSO_WM_SLIDE_INDEX" val="20"/>
  <p:tag name="KSO_WM_SLIDE_ITEM_CNT" val="3"/>
  <p:tag name="KSO_WM_SLIDE_LAYOUT" val="a_f_d"/>
  <p:tag name="KSO_WM_SLIDE_LAYOUT_CNT" val="1_1_2"/>
  <p:tag name="KSO_WM_SLIDE_TYPE" val="text"/>
  <p:tag name="KSO_WM_BEAUTIFY_FLAG" val="#wm#"/>
  <p:tag name="KSO_WM_TAG_VERSION" val="1.0"/>
  <p:tag name="KSO_WM_SLIDE_POSITION" val="282*68"/>
  <p:tag name="KSO_WM_SLIDE_SIZE" val="548*423"/>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471"/>
  <p:tag name="KSO_WM_UNIT_TYPE" val="a"/>
  <p:tag name="KSO_WM_UNIT_INDEX" val="1"/>
  <p:tag name="KSO_WM_UNIT_ID" val="custom160471_30*a*1"/>
  <p:tag name="KSO_WM_UNIT_CLEAR" val="1"/>
  <p:tag name="KSO_WM_UNIT_LAYERLEVEL" val="1"/>
  <p:tag name="KSO_WM_UNIT_VALUE" val="6"/>
  <p:tag name="KSO_WM_UNIT_ISCONTENTSTITLE" val="0"/>
  <p:tag name="KSO_WM_UNIT_HIGHLIGHT" val="0"/>
  <p:tag name="KSO_WM_UNIT_COMPATIBLE" val="0"/>
  <p:tag name="KSO_WM_UNIT_PRESET_TEXT" val="THANKS"/>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471"/>
  <p:tag name="KSO_WM_UNIT_TYPE" val="b"/>
  <p:tag name="KSO_WM_UNIT_INDEX" val="1"/>
  <p:tag name="KSO_WM_UNIT_ID" val="custom160471_30*b*1"/>
  <p:tag name="KSO_WM_UNIT_CLEAR" val="1"/>
  <p:tag name="KSO_WM_UNIT_LAYERLEVEL" val="1"/>
  <p:tag name="KSO_WM_UNIT_VALUE" val="39"/>
  <p:tag name="KSO_WM_UNIT_ISCONTENTSTITLE" val="0"/>
  <p:tag name="KSO_WM_UNIT_HIGHLIGHT" val="0"/>
  <p:tag name="KSO_WM_UNIT_COMPATIBLE" val="0"/>
  <p:tag name="KSO_WM_UNIT_PRESET_TEXT_INDEX" val="4"/>
  <p:tag name="KSO_WM_UNIT_PRESET_TEXT_LEN" val="26"/>
</p:tagLst>
</file>

<file path=ppt/tags/tag58.xml><?xml version="1.0" encoding="utf-8"?>
<p:tagLst xmlns:p="http://schemas.openxmlformats.org/presentationml/2006/main">
  <p:tag name="KSO_WM_TEMPLATE_CATEGORY" val="custom"/>
  <p:tag name="KSO_WM_TEMPLATE_INDEX" val="160471"/>
  <p:tag name="KSO_WM_SLIDE_ID" val="custom160471_30"/>
  <p:tag name="KSO_WM_SLIDE_INDEX" val="30"/>
  <p:tag name="KSO_WM_SLIDE_ITEM_CNT" val="2"/>
  <p:tag name="KSO_WM_SLIDE_LAYOUT" val="a_b"/>
  <p:tag name="KSO_WM_SLIDE_LAYOUT_CNT" val="1_1"/>
  <p:tag name="KSO_WM_SLIDE_TYPE" val="endPage"/>
  <p:tag name="KSO_WM_BEAUTIFY_FLAG" val="#wm#"/>
  <p:tag name="KSO_WM_TAG_VERSION" val="1.0"/>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471"/>
  <p:tag name="KSO_WM_UNIT_TYPE" val="a"/>
  <p:tag name="KSO_WM_UNIT_INDEX" val="1"/>
  <p:tag name="KSO_WM_UNIT_ID" val="custom160471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471"/>
  <p:tag name="KSO_WM_UNIT_TYPE" val="f"/>
  <p:tag name="KSO_WM_UNIT_INDEX" val="1"/>
  <p:tag name="KSO_WM_UNIT_ID" val="custom160471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8.xml><?xml version="1.0" encoding="utf-8"?>
<p:tagLst xmlns:p="http://schemas.openxmlformats.org/presentationml/2006/main">
  <p:tag name="KSO_WM_TEMPLATE_CATEGORY" val="custom"/>
  <p:tag name="KSO_WM_TEMPLATE_INDEX" val="160471"/>
  <p:tag name="KSO_WM_SLIDE_ID" val="custom160471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21"/>
  <p:tag name="KSO_WM_SLIDE_SIZE" val="828*365"/>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471"/>
  <p:tag name="KSO_WM_UNIT_TYPE" val="m_h_f"/>
  <p:tag name="KSO_WM_UNIT_INDEX" val="1_2_1"/>
  <p:tag name="KSO_WM_UNIT_ID" val="custom160471_26*m_h_f*1_2_1"/>
  <p:tag name="KSO_WM_UNIT_CLEAR" val="1"/>
  <p:tag name="KSO_WM_UNIT_LAYERLEVEL" val="1_1_1"/>
  <p:tag name="KSO_WM_UNIT_VALUE" val="3"/>
  <p:tag name="KSO_WM_UNIT_HIGHLIGHT" val="0"/>
  <p:tag name="KSO_WM_UNIT_COMPATIBLE" val="0"/>
  <p:tag name="KSO_WM_UNIT_PRESET_TEXT_INDEX" val="3"/>
  <p:tag name="KSO_WM_UNIT_PRESET_TEXT_LEN" val="5"/>
  <p:tag name="KSO_WM_DIAGRAM_GROUP_CODE" val="m1-1"/>
  <p:tag name="KSO_WM_UNIT_TEXT_FILL_FORE_SCHEMECOLOR_INDEX" val="13"/>
  <p:tag name="KSO_WM_UNIT_TEXT_FILL_TYPE" val="1"/>
  <p:tag name="KSO_WM_UNIT_USESOURCEFORMAT_APPLY" val="1"/>
</p:tagLst>
</file>

<file path=ppt/theme/theme1.xml><?xml version="1.0" encoding="utf-8"?>
<a:theme xmlns:a="http://schemas.openxmlformats.org/drawingml/2006/main" name="A000120140530A99PPBG">
  <a:themeElements>
    <a:clrScheme name="160192.192">
      <a:dk1>
        <a:srgbClr val="3F3F3F"/>
      </a:dk1>
      <a:lt1>
        <a:sysClr val="window" lastClr="FFFFFF"/>
      </a:lt1>
      <a:dk2>
        <a:srgbClr val="3F3F3F"/>
      </a:dk2>
      <a:lt2>
        <a:srgbClr val="FFFFFF"/>
      </a:lt2>
      <a:accent1>
        <a:srgbClr val="34C5D4"/>
      </a:accent1>
      <a:accent2>
        <a:srgbClr val="5BDBB3"/>
      </a:accent2>
      <a:accent3>
        <a:srgbClr val="D0DA71"/>
      </a:accent3>
      <a:accent4>
        <a:srgbClr val="FCE066"/>
      </a:accent4>
      <a:accent5>
        <a:srgbClr val="3DB195"/>
      </a:accent5>
      <a:accent6>
        <a:srgbClr val="FFC000"/>
      </a:accent6>
      <a:hlink>
        <a:srgbClr val="0070C0"/>
      </a:hlink>
      <a:folHlink>
        <a:srgbClr val="7F7F7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1284</Words>
  <Application>WPS 演示</Application>
  <PresentationFormat>宽屏</PresentationFormat>
  <Paragraphs>61</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宋体</vt:lpstr>
      <vt:lpstr>Wingdings</vt:lpstr>
      <vt:lpstr>黑体</vt:lpstr>
      <vt:lpstr>微软雅黑</vt:lpstr>
      <vt:lpstr>Arial Unicode MS</vt:lpstr>
      <vt:lpstr>Calibri</vt:lpstr>
      <vt:lpstr>Arial Narrow</vt:lpstr>
      <vt:lpstr>A000120140530A99PPBG</vt:lpstr>
      <vt:lpstr>七天试岗工作总结</vt:lpstr>
      <vt:lpstr>需求分析</vt:lpstr>
      <vt:lpstr>PowerPoint 演示文稿</vt:lpstr>
      <vt:lpstr>LOREM IPSUM DOLOR</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5</cp:revision>
  <dcterms:created xsi:type="dcterms:W3CDTF">2017-10-23T08:45:00Z</dcterms:created>
  <dcterms:modified xsi:type="dcterms:W3CDTF">2017-10-23T09:16:49Z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2052-10.1.0.6875</vt:lpwstr>
  </property>
</Properties>
</file>