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81" r:id="rId6"/>
    <p:sldId id="258" r:id="rId7"/>
    <p:sldId id="259" r:id="rId8"/>
    <p:sldId id="275" r:id="rId9"/>
    <p:sldId id="285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52CC4-0F86-4DA3-A0E3-AF0231C1B1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52CC4-0F86-4DA3-A0E3-AF0231C1B1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52CC4-0F86-4DA3-A0E3-AF0231C1B1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charset="-122"/>
              </a:defRPr>
            </a:lvl9pPr>
          </a:lstStyle>
          <a:p>
            <a:pPr algn="r" eaLnBrk="1" hangingPunct="1">
              <a:buFont typeface="Arial" charset="0"/>
              <a:buNone/>
            </a:pPr>
            <a:fld id="{67CC210E-8B68-48AF-806E-557DB38F96A4}" type="slidenum">
              <a:rPr lang="zh-CN" altLang="en-US" sz="1200">
                <a:latin typeface="Calibri" charset="0"/>
                <a:ea typeface="宋体" pitchFamily="2" charset="-122"/>
              </a:rPr>
            </a:fld>
            <a:endParaRPr lang="zh-CN" altLang="en-US" sz="1200">
              <a:latin typeface="Calibri" charset="0"/>
              <a:ea typeface="宋体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260F682-2EAE-4BD7-8952-A1569DFBFEB9}" type="slidenum">
              <a:rPr lang="zh-CN" altLang="en-US" smtClean="0">
                <a:latin typeface="Calibri" charset="0"/>
                <a:ea typeface="宋体" pitchFamily="2" charset="-122"/>
              </a:rPr>
            </a:fld>
            <a:endParaRPr lang="zh-CN" altLang="en-US" smtClean="0">
              <a:latin typeface="Calibri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7528" y="1318921"/>
            <a:ext cx="10196945" cy="1900093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528" y="3373436"/>
            <a:ext cx="10196945" cy="762144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AEC1-6C0E-4708-992B-753B8D8202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57A9-CA8D-4ADE-8D70-425D8DAA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AEC1-6C0E-4708-992B-753B8D8202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57A9-CA8D-4ADE-8D70-425D8DAA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2068080" y="1199399"/>
            <a:ext cx="8055841" cy="4459202"/>
            <a:chOff x="1670050" y="1812925"/>
            <a:chExt cx="5678488" cy="3143250"/>
          </a:xfrm>
        </p:grpSpPr>
        <p:sp>
          <p:nvSpPr>
            <p:cNvPr id="14" name="任意多边形 9"/>
            <p:cNvSpPr/>
            <p:nvPr/>
          </p:nvSpPr>
          <p:spPr bwMode="auto">
            <a:xfrm>
              <a:off x="1706563" y="4194175"/>
              <a:ext cx="720725" cy="750888"/>
            </a:xfrm>
            <a:custGeom>
              <a:avLst/>
              <a:gdLst>
                <a:gd name="T0" fmla="*/ 0 w 952500"/>
                <a:gd name="T1" fmla="*/ 0 h 1054100"/>
                <a:gd name="T2" fmla="*/ 218139 w 952500"/>
                <a:gd name="T3" fmla="*/ 534895 h 1054100"/>
                <a:gd name="T4" fmla="*/ 545349 w 952500"/>
                <a:gd name="T5" fmla="*/ 451116 h 1054100"/>
                <a:gd name="T6" fmla="*/ 0 w 952500"/>
                <a:gd name="T7" fmla="*/ 0 h 10541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2500" h="1054100">
                  <a:moveTo>
                    <a:pt x="0" y="0"/>
                  </a:moveTo>
                  <a:lnTo>
                    <a:pt x="381000" y="1054100"/>
                  </a:lnTo>
                  <a:lnTo>
                    <a:pt x="952500" y="889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anchor="ctr">
              <a:norm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任意多边形 10"/>
            <p:cNvSpPr/>
            <p:nvPr/>
          </p:nvSpPr>
          <p:spPr bwMode="auto">
            <a:xfrm>
              <a:off x="1670050" y="1901825"/>
              <a:ext cx="5397500" cy="2908300"/>
            </a:xfrm>
            <a:custGeom>
              <a:avLst/>
              <a:gdLst>
                <a:gd name="T0" fmla="*/ 0 w 5397138"/>
                <a:gd name="T1" fmla="*/ 0 h 2908300"/>
                <a:gd name="T2" fmla="*/ 5397862 w 5397138"/>
                <a:gd name="T3" fmla="*/ 540657 h 2908300"/>
                <a:gd name="T4" fmla="*/ 4852050 w 5397138"/>
                <a:gd name="T5" fmla="*/ 2654300 h 2908300"/>
                <a:gd name="T6" fmla="*/ 838312 w 5397138"/>
                <a:gd name="T7" fmla="*/ 2908300 h 2908300"/>
                <a:gd name="T8" fmla="*/ 0 w 5397138"/>
                <a:gd name="T9" fmla="*/ 0 h 29083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397138" h="2908300">
                  <a:moveTo>
                    <a:pt x="0" y="0"/>
                  </a:moveTo>
                  <a:lnTo>
                    <a:pt x="5397138" y="540657"/>
                  </a:lnTo>
                  <a:lnTo>
                    <a:pt x="4851400" y="2654300"/>
                  </a:lnTo>
                  <a:lnTo>
                    <a:pt x="838200" y="2908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76077"/>
              </a:schemeClr>
            </a:solidFill>
            <a:ln>
              <a:noFill/>
            </a:ln>
          </p:spPr>
          <p:txBody>
            <a:bodyPr wrap="square" anchor="ctr">
              <a:norm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任意多边形 11"/>
            <p:cNvSpPr/>
            <p:nvPr/>
          </p:nvSpPr>
          <p:spPr bwMode="auto">
            <a:xfrm>
              <a:off x="2146300" y="1812925"/>
              <a:ext cx="5202238" cy="2806700"/>
            </a:xfrm>
            <a:custGeom>
              <a:avLst/>
              <a:gdLst>
                <a:gd name="T0" fmla="*/ 0 w 5202646"/>
                <a:gd name="T1" fmla="*/ 622178 h 2806338"/>
                <a:gd name="T2" fmla="*/ 5201422 w 5202646"/>
                <a:gd name="T3" fmla="*/ 0 h 2806338"/>
                <a:gd name="T4" fmla="*/ 4101134 w 5202646"/>
                <a:gd name="T5" fmla="*/ 2693079 h 2806338"/>
                <a:gd name="T6" fmla="*/ 368213 w 5202646"/>
                <a:gd name="T7" fmla="*/ 2807424 h 2806338"/>
                <a:gd name="T8" fmla="*/ 0 w 5202646"/>
                <a:gd name="T9" fmla="*/ 622178 h 2806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02646" h="2806338">
                  <a:moveTo>
                    <a:pt x="0" y="621938"/>
                  </a:moveTo>
                  <a:lnTo>
                    <a:pt x="5202646" y="0"/>
                  </a:lnTo>
                  <a:lnTo>
                    <a:pt x="4102100" y="2692038"/>
                  </a:lnTo>
                  <a:lnTo>
                    <a:pt x="368300" y="2806338"/>
                  </a:lnTo>
                  <a:lnTo>
                    <a:pt x="0" y="621938"/>
                  </a:lnTo>
                  <a:close/>
                </a:path>
              </a:pathLst>
            </a:custGeom>
            <a:solidFill>
              <a:schemeClr val="accent1">
                <a:alpha val="76077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/>
            </a:p>
          </p:txBody>
        </p:sp>
        <p:sp>
          <p:nvSpPr>
            <p:cNvPr id="17" name="任意多边形 12"/>
            <p:cNvSpPr/>
            <p:nvPr/>
          </p:nvSpPr>
          <p:spPr bwMode="auto">
            <a:xfrm>
              <a:off x="6873875" y="4010025"/>
              <a:ext cx="442913" cy="558800"/>
            </a:xfrm>
            <a:custGeom>
              <a:avLst/>
              <a:gdLst>
                <a:gd name="T0" fmla="*/ 0 w 292100"/>
                <a:gd name="T1" fmla="*/ 29236 h 368300"/>
                <a:gd name="T2" fmla="*/ 671592 w 292100"/>
                <a:gd name="T3" fmla="*/ 0 h 368300"/>
                <a:gd name="T4" fmla="*/ 175199 w 292100"/>
                <a:gd name="T5" fmla="*/ 847834 h 368300"/>
                <a:gd name="T6" fmla="*/ 0 w 292100"/>
                <a:gd name="T7" fmla="*/ 29236 h 3683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2100" h="368300">
                  <a:moveTo>
                    <a:pt x="0" y="12700"/>
                  </a:moveTo>
                  <a:lnTo>
                    <a:pt x="292100" y="0"/>
                  </a:lnTo>
                  <a:lnTo>
                    <a:pt x="76200" y="36830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anchor="ctr">
              <a:norm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任意多边形 13"/>
            <p:cNvSpPr/>
            <p:nvPr/>
          </p:nvSpPr>
          <p:spPr bwMode="auto">
            <a:xfrm>
              <a:off x="6153150" y="4670425"/>
              <a:ext cx="809625" cy="285750"/>
            </a:xfrm>
            <a:custGeom>
              <a:avLst/>
              <a:gdLst>
                <a:gd name="T0" fmla="*/ 0 w 647700"/>
                <a:gd name="T1" fmla="*/ 79375 h 228600"/>
                <a:gd name="T2" fmla="*/ 1012031 w 647700"/>
                <a:gd name="T3" fmla="*/ 0 h 228600"/>
                <a:gd name="T4" fmla="*/ 99219 w 647700"/>
                <a:gd name="T5" fmla="*/ 357188 h 228600"/>
                <a:gd name="T6" fmla="*/ 0 w 647700"/>
                <a:gd name="T7" fmla="*/ 79375 h 228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47700" h="228600">
                  <a:moveTo>
                    <a:pt x="0" y="50800"/>
                  </a:moveTo>
                  <a:lnTo>
                    <a:pt x="647700" y="0"/>
                  </a:lnTo>
                  <a:lnTo>
                    <a:pt x="63500" y="2286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anchor="ctr">
              <a:normAutofit/>
            </a:bodyPr>
            <a:lstStyle/>
            <a:p>
              <a:pPr>
                <a:defRPr/>
              </a:pPr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2642400" y="2688031"/>
              <a:ext cx="38628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2642400" y="3267306"/>
              <a:ext cx="38628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7514" y="2462281"/>
            <a:ext cx="5479998" cy="800389"/>
          </a:xfrm>
        </p:spPr>
        <p:txBody>
          <a:bodyPr anchor="ctr" anchorCtr="0"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6001" y="3514673"/>
            <a:ext cx="5479998" cy="76009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AFDFAEC1-6C0E-4708-992B-753B8D8202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0AE57A9-CA8D-4ADE-8D70-425D8DAA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69720"/>
            <a:ext cx="5181600" cy="4607243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69720"/>
            <a:ext cx="5181600" cy="4607243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AEC1-6C0E-4708-992B-753B8D8202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57A9-CA8D-4ADE-8D70-425D8DAA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8507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08985"/>
            <a:ext cx="5157787" cy="368458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8507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08985"/>
            <a:ext cx="5183188" cy="368458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AEC1-6C0E-4708-992B-753B8D8202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57A9-CA8D-4ADE-8D70-425D8DAA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 rot="19620000">
            <a:off x="3077401" y="1810667"/>
            <a:ext cx="5940624" cy="1346606"/>
          </a:xfrm>
        </p:spPr>
        <p:txBody>
          <a:bodyPr>
            <a:normAutofit/>
          </a:bodyPr>
          <a:lstStyle>
            <a:lvl1pPr algn="ctr">
              <a:defRPr sz="80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B3D3-CF9D-4615-8F0E-2797DCC3CC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D3D3-A6B4-4DCE-A49E-6372A084DAFB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-30866" y="2579832"/>
            <a:ext cx="4501265" cy="317302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 11"/>
          <p:cNvSpPr/>
          <p:nvPr/>
        </p:nvSpPr>
        <p:spPr>
          <a:xfrm rot="3430120">
            <a:off x="5431325" y="-1763862"/>
            <a:ext cx="395355" cy="6976862"/>
          </a:xfrm>
          <a:custGeom>
            <a:avLst/>
            <a:gdLst>
              <a:gd name="connsiteX0" fmla="*/ 0 w 328131"/>
              <a:gd name="connsiteY0" fmla="*/ 508549 h 4872799"/>
              <a:gd name="connsiteX1" fmla="*/ 328131 w 328131"/>
              <a:gd name="connsiteY1" fmla="*/ 0 h 4872799"/>
              <a:gd name="connsiteX2" fmla="*/ 328131 w 328131"/>
              <a:gd name="connsiteY2" fmla="*/ 4872799 h 4872799"/>
              <a:gd name="connsiteX3" fmla="*/ 0 w 328131"/>
              <a:gd name="connsiteY3" fmla="*/ 4661079 h 4872799"/>
              <a:gd name="connsiteX0-1" fmla="*/ 0 w 337331"/>
              <a:gd name="connsiteY0-2" fmla="*/ 407823 h 4872799"/>
              <a:gd name="connsiteX1-3" fmla="*/ 337331 w 337331"/>
              <a:gd name="connsiteY1-4" fmla="*/ 0 h 4872799"/>
              <a:gd name="connsiteX2-5" fmla="*/ 337331 w 337331"/>
              <a:gd name="connsiteY2-6" fmla="*/ 4872799 h 4872799"/>
              <a:gd name="connsiteX3-7" fmla="*/ 9200 w 337331"/>
              <a:gd name="connsiteY3-8" fmla="*/ 4661079 h 4872799"/>
              <a:gd name="connsiteX4" fmla="*/ 0 w 337331"/>
              <a:gd name="connsiteY4" fmla="*/ 407823 h 48727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" y="connsiteY4"/>
              </a:cxn>
            </a:cxnLst>
            <a:rect l="l" t="t" r="r" b="b"/>
            <a:pathLst>
              <a:path w="337331" h="4872799">
                <a:moveTo>
                  <a:pt x="0" y="407823"/>
                </a:moveTo>
                <a:lnTo>
                  <a:pt x="337331" y="0"/>
                </a:lnTo>
                <a:lnTo>
                  <a:pt x="337331" y="4872799"/>
                </a:lnTo>
                <a:lnTo>
                  <a:pt x="9200" y="4661079"/>
                </a:lnTo>
                <a:cubicBezTo>
                  <a:pt x="9200" y="3276902"/>
                  <a:pt x="0" y="1792000"/>
                  <a:pt x="0" y="4078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9048750" y="2362202"/>
            <a:ext cx="3143250" cy="220821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任意多边形 12"/>
          <p:cNvSpPr/>
          <p:nvPr/>
        </p:nvSpPr>
        <p:spPr>
          <a:xfrm rot="3430120" flipH="1" flipV="1">
            <a:off x="8608333" y="2131412"/>
            <a:ext cx="288000" cy="5400000"/>
          </a:xfrm>
          <a:custGeom>
            <a:avLst/>
            <a:gdLst>
              <a:gd name="connsiteX0" fmla="*/ 0 w 328131"/>
              <a:gd name="connsiteY0" fmla="*/ 508549 h 4872799"/>
              <a:gd name="connsiteX1" fmla="*/ 328131 w 328131"/>
              <a:gd name="connsiteY1" fmla="*/ 0 h 4872799"/>
              <a:gd name="connsiteX2" fmla="*/ 328131 w 328131"/>
              <a:gd name="connsiteY2" fmla="*/ 4872799 h 4872799"/>
              <a:gd name="connsiteX3" fmla="*/ 0 w 328131"/>
              <a:gd name="connsiteY3" fmla="*/ 4661079 h 4872799"/>
              <a:gd name="connsiteX0-1" fmla="*/ 0 w 359283"/>
              <a:gd name="connsiteY0-2" fmla="*/ 406295 h 4872799"/>
              <a:gd name="connsiteX1-3" fmla="*/ 359283 w 359283"/>
              <a:gd name="connsiteY1-4" fmla="*/ 0 h 4872799"/>
              <a:gd name="connsiteX2-5" fmla="*/ 359283 w 359283"/>
              <a:gd name="connsiteY2-6" fmla="*/ 4872799 h 4872799"/>
              <a:gd name="connsiteX3-7" fmla="*/ 31152 w 359283"/>
              <a:gd name="connsiteY3-8" fmla="*/ 4661079 h 4872799"/>
              <a:gd name="connsiteX4" fmla="*/ 0 w 359283"/>
              <a:gd name="connsiteY4" fmla="*/ 406295 h 48727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" y="connsiteY4"/>
              </a:cxn>
            </a:cxnLst>
            <a:rect l="l" t="t" r="r" b="b"/>
            <a:pathLst>
              <a:path w="359283" h="4872799">
                <a:moveTo>
                  <a:pt x="0" y="406295"/>
                </a:moveTo>
                <a:lnTo>
                  <a:pt x="359283" y="0"/>
                </a:lnTo>
                <a:lnTo>
                  <a:pt x="359283" y="4872799"/>
                </a:lnTo>
                <a:lnTo>
                  <a:pt x="31152" y="4661079"/>
                </a:lnTo>
                <a:cubicBezTo>
                  <a:pt x="31152" y="3276902"/>
                  <a:pt x="0" y="1790472"/>
                  <a:pt x="0" y="4062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内容占位符 19"/>
          <p:cNvSpPr>
            <a:spLocks noGrp="1"/>
          </p:cNvSpPr>
          <p:nvPr>
            <p:ph sz="quarter" idx="13" hasCustomPrompt="1"/>
          </p:nvPr>
        </p:nvSpPr>
        <p:spPr>
          <a:xfrm rot="19620000">
            <a:off x="5759240" y="3953419"/>
            <a:ext cx="3686562" cy="1300758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AEC1-6C0E-4708-992B-753B8D8202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57A9-CA8D-4ADE-8D70-425D8DAA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AEC1-6C0E-4708-992B-753B8D8202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57A9-CA8D-4ADE-8D70-425D8DAA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16440" y="365125"/>
            <a:ext cx="173736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4582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AEC1-6C0E-4708-992B-753B8D8202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57A9-CA8D-4ADE-8D70-425D8DAA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6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39240"/>
            <a:ext cx="10515600" cy="4637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FAEC1-6C0E-4708-992B-753B8D8202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E57A9-CA8D-4ADE-8D70-425D8DAAC4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charset="2"/>
        <a:buChar char="¤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七天试岗工作总结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</a:t>
            </a:r>
            <a:r>
              <a:rPr lang="zh-CN" altLang="zh-CN" dirty="0"/>
              <a:t>李寿林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需求分析以及</a:t>
            </a:r>
            <a:r>
              <a:rPr lang="x-none" altLang="zh-CN" dirty="0"/>
              <a:t>主要</a:t>
            </a:r>
            <a:r>
              <a:rPr lang="zh-CN" altLang="zh-CN" dirty="0"/>
              <a:t>涉及</a:t>
            </a:r>
            <a:r>
              <a:rPr lang="x-none" altLang="zh-CN" dirty="0"/>
              <a:t>到</a:t>
            </a:r>
            <a:r>
              <a:rPr lang="zh-CN" altLang="zh-CN" dirty="0"/>
              <a:t>技术</a:t>
            </a:r>
            <a:endParaRPr lang="zh-CN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altLang="zh-CN" dirty="0"/>
              <a:t>Camera的使用</a:t>
            </a:r>
            <a:endParaRPr lang="x-none" altLang="zh-CN" dirty="0"/>
          </a:p>
          <a:p>
            <a:r>
              <a:rPr lang="x-none" altLang="zh-CN" dirty="0"/>
              <a:t>自定view的使用</a:t>
            </a:r>
            <a:endParaRPr lang="x-none" altLang="zh-CN" dirty="0"/>
          </a:p>
          <a:p>
            <a:r>
              <a:rPr lang="x-none" altLang="zh-CN" dirty="0"/>
              <a:t>bitmap的操作</a:t>
            </a:r>
            <a:endParaRPr lang="x-none" altLang="zh-CN" dirty="0"/>
          </a:p>
          <a:p>
            <a:r>
              <a:rPr lang="x-none" altLang="zh-CN" dirty="0"/>
              <a:t>动态权限</a:t>
            </a:r>
            <a:endParaRPr lang="x-none" altLang="zh-CN" dirty="0"/>
          </a:p>
          <a:p>
            <a:r>
              <a:rPr lang="x-none" altLang="zh-CN" dirty="0"/>
              <a:t>文件操作</a:t>
            </a:r>
            <a:endParaRPr lang="x-none" altLang="zh-CN" dirty="0"/>
          </a:p>
          <a:p>
            <a:r>
              <a:rPr lang="x-none" altLang="zh-CN" dirty="0"/>
              <a:t>文件和图片ExifInterface信息读取</a:t>
            </a:r>
            <a:endParaRPr lang="x-none" altLang="zh-CN" dirty="0"/>
          </a:p>
          <a:p>
            <a:endParaRPr lang="x-none" altLang="zh-CN" dirty="0"/>
          </a:p>
          <a:p>
            <a:endParaRPr lang="x-none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Box 83"/>
          <p:cNvSpPr txBox="1"/>
          <p:nvPr/>
        </p:nvSpPr>
        <p:spPr>
          <a:xfrm>
            <a:off x="2401570" y="1541780"/>
            <a:ext cx="1432560" cy="189547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x-none" altLang="en-US" smtClean="0">
                <a:latin typeface="+mn-lt"/>
                <a:ea typeface="+mn-ea"/>
              </a:rPr>
              <a:t>整天ＵＩ实现，camera预览和拍照基本实现</a:t>
            </a:r>
            <a:endParaRPr lang="x-none" altLang="en-US" dirty="0" smtClean="0">
              <a:latin typeface="+mn-lt"/>
              <a:ea typeface="+mn-ea"/>
            </a:endParaRPr>
          </a:p>
        </p:txBody>
      </p:sp>
      <p:sp>
        <p:nvSpPr>
          <p:cNvPr id="181" name="TextBox 84"/>
          <p:cNvSpPr txBox="1"/>
          <p:nvPr/>
        </p:nvSpPr>
        <p:spPr>
          <a:xfrm>
            <a:off x="2670563" y="3748099"/>
            <a:ext cx="741580" cy="378419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x-none" altLang="en-US" dirty="0">
                <a:latin typeface="+mn-lt"/>
                <a:ea typeface="+mn-ea"/>
              </a:rPr>
              <a:t>二天</a:t>
            </a:r>
            <a:endParaRPr lang="x-none" altLang="en-US" dirty="0">
              <a:latin typeface="+mn-lt"/>
              <a:ea typeface="+mn-ea"/>
            </a:endParaRPr>
          </a:p>
        </p:txBody>
      </p:sp>
      <p:sp>
        <p:nvSpPr>
          <p:cNvPr id="190" name="TextBox 85"/>
          <p:cNvSpPr txBox="1"/>
          <p:nvPr/>
        </p:nvSpPr>
        <p:spPr>
          <a:xfrm>
            <a:off x="3921760" y="1950720"/>
            <a:ext cx="1752600" cy="1485900"/>
          </a:xfrm>
          <a:prstGeom prst="rect">
            <a:avLst/>
          </a:prstGeom>
          <a:noFill/>
        </p:spPr>
        <p:txBody>
          <a:bodyPr wrap="square" rtlCol="0" anchor="b" anchorCtr="0">
            <a:normAutofit lnSpcReduction="10000"/>
          </a:bodyPr>
          <a:lstStyle/>
          <a:p>
            <a:pPr algn="ctr">
              <a:lnSpc>
                <a:spcPct val="130000"/>
              </a:lnSpc>
            </a:pPr>
            <a:r>
              <a:rPr lang="x-none" altLang="en-US" smtClean="0">
                <a:latin typeface="+mn-lt"/>
                <a:ea typeface="+mn-ea"/>
              </a:rPr>
              <a:t>裁剪图片，图片信息，文本添加，马赛克实现</a:t>
            </a:r>
            <a:endParaRPr lang="x-none" altLang="en-US" dirty="0" smtClean="0">
              <a:latin typeface="+mn-lt"/>
              <a:ea typeface="+mn-ea"/>
            </a:endParaRPr>
          </a:p>
        </p:txBody>
      </p:sp>
      <p:sp>
        <p:nvSpPr>
          <p:cNvPr id="191" name="TextBox 86"/>
          <p:cNvSpPr txBox="1"/>
          <p:nvPr/>
        </p:nvSpPr>
        <p:spPr>
          <a:xfrm>
            <a:off x="4397416" y="3732859"/>
            <a:ext cx="741580" cy="378419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x-none" altLang="en-US" dirty="0">
                <a:latin typeface="+mn-lt"/>
                <a:ea typeface="+mn-ea"/>
              </a:rPr>
              <a:t>三天</a:t>
            </a:r>
            <a:endParaRPr lang="x-none" altLang="en-US" dirty="0">
              <a:latin typeface="+mn-lt"/>
              <a:ea typeface="+mn-ea"/>
            </a:endParaRPr>
          </a:p>
        </p:txBody>
      </p:sp>
      <p:sp>
        <p:nvSpPr>
          <p:cNvPr id="200" name="TextBox 87"/>
          <p:cNvSpPr txBox="1"/>
          <p:nvPr/>
        </p:nvSpPr>
        <p:spPr>
          <a:xfrm>
            <a:off x="5687060" y="2118360"/>
            <a:ext cx="1433195" cy="136398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x-none" altLang="en-US" dirty="0" smtClean="0">
                <a:latin typeface="+mn-lt"/>
                <a:ea typeface="+mn-ea"/>
              </a:rPr>
              <a:t>区域拍照功能实现</a:t>
            </a:r>
            <a:endParaRPr lang="x-none" altLang="en-US" dirty="0" smtClean="0">
              <a:latin typeface="+mn-lt"/>
              <a:ea typeface="+mn-ea"/>
            </a:endParaRPr>
          </a:p>
        </p:txBody>
      </p:sp>
      <p:sp>
        <p:nvSpPr>
          <p:cNvPr id="201" name="TextBox 88"/>
          <p:cNvSpPr txBox="1"/>
          <p:nvPr/>
        </p:nvSpPr>
        <p:spPr>
          <a:xfrm>
            <a:off x="6216344" y="3702379"/>
            <a:ext cx="741580" cy="378419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x-none" altLang="en-US" dirty="0">
                <a:latin typeface="+mn-lt"/>
                <a:ea typeface="+mn-ea"/>
              </a:rPr>
              <a:t>四天</a:t>
            </a:r>
            <a:endParaRPr lang="x-none" altLang="en-US" dirty="0">
              <a:latin typeface="+mn-lt"/>
              <a:ea typeface="+mn-ea"/>
            </a:endParaRPr>
          </a:p>
        </p:txBody>
      </p:sp>
      <p:sp>
        <p:nvSpPr>
          <p:cNvPr id="210" name="TextBox 89"/>
          <p:cNvSpPr txBox="1"/>
          <p:nvPr/>
        </p:nvSpPr>
        <p:spPr>
          <a:xfrm>
            <a:off x="7085965" y="1981200"/>
            <a:ext cx="1386840" cy="144018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x-none" altLang="en-US" smtClean="0">
                <a:latin typeface="+mn-lt"/>
                <a:ea typeface="+mn-ea"/>
              </a:rPr>
              <a:t>重构马赛克功能，添加文字功能</a:t>
            </a:r>
            <a:endParaRPr lang="x-none" altLang="en-US" dirty="0" smtClean="0">
              <a:latin typeface="+mn-lt"/>
              <a:ea typeface="+mn-ea"/>
            </a:endParaRPr>
          </a:p>
        </p:txBody>
      </p:sp>
      <p:sp>
        <p:nvSpPr>
          <p:cNvPr id="211" name="TextBox 90"/>
          <p:cNvSpPr txBox="1"/>
          <p:nvPr/>
        </p:nvSpPr>
        <p:spPr>
          <a:xfrm>
            <a:off x="7579342" y="3732859"/>
            <a:ext cx="741580" cy="378419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x-none" altLang="en-US" dirty="0">
                <a:latin typeface="+mn-lt"/>
                <a:ea typeface="+mn-ea"/>
              </a:rPr>
              <a:t>五天</a:t>
            </a:r>
            <a:endParaRPr lang="x-none" altLang="en-US" dirty="0">
              <a:latin typeface="+mn-lt"/>
              <a:ea typeface="+mn-ea"/>
            </a:endParaRPr>
          </a:p>
        </p:txBody>
      </p:sp>
      <p:sp>
        <p:nvSpPr>
          <p:cNvPr id="221" name="TextBox 84"/>
          <p:cNvSpPr txBox="1"/>
          <p:nvPr/>
        </p:nvSpPr>
        <p:spPr>
          <a:xfrm>
            <a:off x="1216660" y="3748405"/>
            <a:ext cx="817880" cy="3784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x-none" altLang="en-US" dirty="0">
                <a:latin typeface="+mn-lt"/>
                <a:ea typeface="+mn-ea"/>
              </a:rPr>
              <a:t>一天</a:t>
            </a:r>
            <a:endParaRPr lang="x-none" altLang="en-US" dirty="0">
              <a:latin typeface="+mn-lt"/>
              <a:ea typeface="+mn-ea"/>
            </a:endParaRPr>
          </a:p>
        </p:txBody>
      </p:sp>
      <p:sp>
        <p:nvSpPr>
          <p:cNvPr id="231" name="TextBox 90"/>
          <p:cNvSpPr txBox="1"/>
          <p:nvPr/>
        </p:nvSpPr>
        <p:spPr>
          <a:xfrm>
            <a:off x="8925830" y="3732859"/>
            <a:ext cx="741580" cy="378419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x-none" altLang="en-US" dirty="0">
                <a:latin typeface="+mn-lt"/>
                <a:ea typeface="+mn-ea"/>
              </a:rPr>
              <a:t>六天</a:t>
            </a:r>
            <a:endParaRPr lang="x-none" altLang="en-US" dirty="0">
              <a:latin typeface="+mn-lt"/>
              <a:ea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1111885" y="3580765"/>
            <a:ext cx="10258425" cy="1143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1555259" y="3510633"/>
            <a:ext cx="162919" cy="162919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2962036" y="3510633"/>
            <a:ext cx="162919" cy="162919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>
            <a:off x="4688218" y="3510633"/>
            <a:ext cx="162919" cy="162919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6489965" y="3510633"/>
            <a:ext cx="162919" cy="162919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7881502" y="3510633"/>
            <a:ext cx="162919" cy="162919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9212080" y="3464913"/>
            <a:ext cx="162919" cy="162919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80" name="TextBox 89"/>
          <p:cNvSpPr txBox="1"/>
          <p:nvPr/>
        </p:nvSpPr>
        <p:spPr>
          <a:xfrm>
            <a:off x="8485505" y="2179320"/>
            <a:ext cx="1478280" cy="121158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x-none" altLang="en-US" dirty="0" smtClean="0">
                <a:latin typeface="+mn-lt"/>
                <a:ea typeface="+mn-ea"/>
              </a:rPr>
              <a:t>重构添加文字功能，功能完善</a:t>
            </a:r>
            <a:endParaRPr lang="x-none" altLang="en-US" dirty="0" smtClean="0">
              <a:latin typeface="+mn-lt"/>
              <a:ea typeface="+mn-ea"/>
            </a:endParaRPr>
          </a:p>
        </p:txBody>
      </p:sp>
      <p:sp>
        <p:nvSpPr>
          <p:cNvPr id="81" name="TextBox 83"/>
          <p:cNvSpPr txBox="1"/>
          <p:nvPr/>
        </p:nvSpPr>
        <p:spPr>
          <a:xfrm>
            <a:off x="591185" y="1572260"/>
            <a:ext cx="1600200" cy="186436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x-none" altLang="en-US" dirty="0">
                <a:latin typeface="+mn-lt"/>
                <a:ea typeface="+mn-ea"/>
              </a:rPr>
              <a:t>资料收集，需求分析，简单ｄｅｍｏ</a:t>
            </a:r>
            <a:endParaRPr lang="x-none" altLang="en-US" dirty="0">
              <a:latin typeface="+mn-lt"/>
              <a:ea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53575" y="346412"/>
            <a:ext cx="6703962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9144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+mj-ea"/>
                <a:cs typeface="+mj-cs"/>
              </a:defRPr>
            </a:lvl1pPr>
          </a:lstStyle>
          <a:p>
            <a:r>
              <a:rPr lang="x-none" altLang="zh-CN" sz="3600" b="0" dirty="0">
                <a:latin typeface="+mj-lt"/>
              </a:rPr>
              <a:t>七天试岗工作</a:t>
            </a:r>
            <a:r>
              <a:rPr lang="zh-CN" altLang="en-US" sz="3600" b="0" dirty="0">
                <a:latin typeface="+mj-lt"/>
              </a:rPr>
              <a:t>安排</a:t>
            </a:r>
            <a:endParaRPr lang="zh-CN" altLang="en-US" sz="3600" b="0" dirty="0">
              <a:latin typeface="+mj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0449060" y="3531588"/>
            <a:ext cx="162919" cy="162919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p>
            <a:pPr algn="ctr"/>
            <a:endParaRPr lang="zh-CN" altLang="en-US"/>
          </a:p>
        </p:txBody>
      </p:sp>
      <p:sp>
        <p:nvSpPr>
          <p:cNvPr id="5" name="TextBox 90"/>
          <p:cNvSpPr txBox="1"/>
          <p:nvPr/>
        </p:nvSpPr>
        <p:spPr>
          <a:xfrm>
            <a:off x="10132330" y="3752544"/>
            <a:ext cx="741580" cy="378419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>
              <a:lnSpc>
                <a:spcPct val="110000"/>
              </a:lnSpc>
            </a:pPr>
            <a:r>
              <a:rPr lang="x-none" altLang="en-US" dirty="0">
                <a:latin typeface="+mn-lt"/>
                <a:ea typeface="+mn-ea"/>
              </a:rPr>
              <a:t>七天</a:t>
            </a:r>
            <a:endParaRPr lang="x-none" altLang="en-US" dirty="0">
              <a:latin typeface="+mn-lt"/>
              <a:ea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017760" y="2972435"/>
            <a:ext cx="11398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dirty="0" smtClean="0"/>
              <a:t>完善</a:t>
            </a:r>
            <a:r>
              <a:rPr lang="x-none" altLang="en-US" dirty="0" smtClean="0"/>
              <a:t>功能</a:t>
            </a:r>
            <a:endParaRPr lang="x-none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各功能完成情况</a:t>
            </a:r>
            <a:endParaRPr lang="zh-CN" altLang="zh-CN" b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838835" y="1569720"/>
            <a:ext cx="10319385" cy="4607560"/>
          </a:xfrm>
        </p:spPr>
        <p:txBody>
          <a:bodyPr>
            <a:normAutofit/>
          </a:bodyPr>
          <a:lstStyle/>
          <a:p>
            <a:r>
              <a:rPr lang="zh-CN" altLang="en-US" dirty="0"/>
              <a:t>1、在拍摄期间可以使用圆形、正方形、长方形框框（框框可进行缩放，根据指尖进行移动）套在拍摄界面进行拍摄，点击拍摄按钮，将框框套准的拍摄区域进行保存。（图片在各机型上不允许拉伸变形）</a:t>
            </a:r>
            <a:r>
              <a:rPr lang="x-none" altLang="zh-CN" dirty="0"/>
              <a:t>（</a:t>
            </a:r>
            <a:r>
              <a:rPr lang="x-none" altLang="zh-CN" b="1" dirty="0"/>
              <a:t>完成</a:t>
            </a:r>
            <a:r>
              <a:rPr lang="x-none" altLang="zh-CN" dirty="0"/>
              <a:t>）</a:t>
            </a:r>
            <a:endParaRPr lang="x-none" altLang="zh-CN" dirty="0"/>
          </a:p>
          <a:p>
            <a:r>
              <a:rPr lang="zh-CN" altLang="en-US" dirty="0"/>
              <a:t>2、左下角可查看当前拍摄好的缩略图</a:t>
            </a:r>
            <a:r>
              <a:rPr lang="x-none" altLang="zh-CN" dirty="0"/>
              <a:t>（</a:t>
            </a:r>
            <a:r>
              <a:rPr lang="x-none" altLang="zh-CN" b="1" dirty="0"/>
              <a:t>完成</a:t>
            </a:r>
            <a:r>
              <a:rPr lang="x-none" altLang="zh-CN" dirty="0"/>
              <a:t>）</a:t>
            </a:r>
            <a:endParaRPr lang="x-none" altLang="zh-CN" dirty="0"/>
          </a:p>
          <a:p>
            <a:r>
              <a:rPr lang="zh-CN" altLang="en-US" dirty="0"/>
              <a:t>3、点击缩略图可进入预览大图</a:t>
            </a:r>
            <a:r>
              <a:rPr lang="x-none" altLang="zh-CN" dirty="0"/>
              <a:t>（</a:t>
            </a:r>
            <a:r>
              <a:rPr lang="x-none" altLang="zh-CN" b="1" dirty="0"/>
              <a:t>完成</a:t>
            </a:r>
            <a:r>
              <a:rPr lang="x-none" altLang="zh-CN" dirty="0"/>
              <a:t>）</a:t>
            </a:r>
            <a:endParaRPr lang="x-none" altLang="zh-CN" dirty="0"/>
          </a:p>
          <a:p>
            <a:r>
              <a:rPr lang="zh-CN" altLang="en-US" dirty="0"/>
              <a:t>4、在预览大图界面可以对图片添加文本、可裁剪图片、打马赛克</a:t>
            </a:r>
            <a:r>
              <a:rPr lang="x-none" altLang="zh-CN" dirty="0"/>
              <a:t>（</a:t>
            </a:r>
            <a:r>
              <a:rPr lang="x-none" altLang="zh-CN" b="1" dirty="0"/>
              <a:t>完成</a:t>
            </a:r>
            <a:r>
              <a:rPr lang="x-none" altLang="zh-CN" dirty="0"/>
              <a:t>）</a:t>
            </a:r>
            <a:endParaRPr lang="x-none" altLang="zh-CN" dirty="0"/>
          </a:p>
          <a:p>
            <a:r>
              <a:rPr lang="zh-CN" altLang="en-US" dirty="0"/>
              <a:t>5、在预览大图界面点击详情可查看时间 （YYYY 年 MM 月 DD 日）、文件大小（MB）、像素（长 X 宽）、拍摄路径</a:t>
            </a:r>
            <a:r>
              <a:rPr lang="x-none" altLang="zh-CN" dirty="0"/>
              <a:t>（</a:t>
            </a:r>
            <a:r>
              <a:rPr lang="x-none" altLang="zh-CN" b="1" dirty="0"/>
              <a:t>完成</a:t>
            </a:r>
            <a:r>
              <a:rPr lang="x-none" altLang="zh-CN" dirty="0"/>
              <a:t>）</a:t>
            </a:r>
            <a:endParaRPr lang="x-none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5685" y="1945640"/>
            <a:ext cx="10515600" cy="1036955"/>
          </a:xfrm>
        </p:spPr>
        <p:txBody>
          <a:bodyPr>
            <a:normAutofit/>
          </a:bodyPr>
          <a:p>
            <a:pPr algn="ctr"/>
            <a:r>
              <a:rPr lang="x-none" altLang="zh-CN" b="0" dirty="0"/>
              <a:t>功能展示</a:t>
            </a:r>
            <a:endParaRPr lang="x-none" altLang="zh-CN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任意多边形 13"/>
          <p:cNvSpPr/>
          <p:nvPr/>
        </p:nvSpPr>
        <p:spPr bwMode="auto">
          <a:xfrm rot="8852783">
            <a:off x="5290615" y="625115"/>
            <a:ext cx="1136464" cy="581205"/>
          </a:xfrm>
          <a:custGeom>
            <a:avLst/>
            <a:gdLst>
              <a:gd name="T0" fmla="*/ 0 w 1206500"/>
              <a:gd name="T1" fmla="*/ 37033 h 1003300"/>
              <a:gd name="T2" fmla="*/ 539045 w 1206500"/>
              <a:gd name="T3" fmla="*/ 0 h 1003300"/>
              <a:gd name="T4" fmla="*/ 514221 w 1206500"/>
              <a:gd name="T5" fmla="*/ 11161 h 1003300"/>
              <a:gd name="T6" fmla="*/ 549685 w 1206500"/>
              <a:gd name="T7" fmla="*/ 14205 h 1003300"/>
              <a:gd name="T8" fmla="*/ 546138 w 1206500"/>
              <a:gd name="T9" fmla="*/ 20292 h 1003300"/>
              <a:gd name="T10" fmla="*/ 588694 w 1206500"/>
              <a:gd name="T11" fmla="*/ 20292 h 1003300"/>
              <a:gd name="T12" fmla="*/ 638343 w 1206500"/>
              <a:gd name="T13" fmla="*/ 18263 h 1003300"/>
              <a:gd name="T14" fmla="*/ 645436 w 1206500"/>
              <a:gd name="T15" fmla="*/ 28916 h 1003300"/>
              <a:gd name="T16" fmla="*/ 581601 w 1206500"/>
              <a:gd name="T17" fmla="*/ 38554 h 1003300"/>
              <a:gd name="T18" fmla="*/ 663167 w 1206500"/>
              <a:gd name="T19" fmla="*/ 31960 h 1003300"/>
              <a:gd name="T20" fmla="*/ 606426 w 1206500"/>
              <a:gd name="T21" fmla="*/ 44135 h 1003300"/>
              <a:gd name="T22" fmla="*/ 673807 w 1206500"/>
              <a:gd name="T23" fmla="*/ 41598 h 1003300"/>
              <a:gd name="T24" fmla="*/ 95751 w 1206500"/>
              <a:gd name="T25" fmla="*/ 80153 h 1003300"/>
              <a:gd name="T26" fmla="*/ 117030 w 1206500"/>
              <a:gd name="T27" fmla="*/ 75587 h 1003300"/>
              <a:gd name="T28" fmla="*/ 163132 w 1206500"/>
              <a:gd name="T29" fmla="*/ 70007 h 1003300"/>
              <a:gd name="T30" fmla="*/ 74474 w 1206500"/>
              <a:gd name="T31" fmla="*/ 68992 h 1003300"/>
              <a:gd name="T32" fmla="*/ 124122 w 1206500"/>
              <a:gd name="T33" fmla="*/ 61890 h 1003300"/>
              <a:gd name="T34" fmla="*/ 56742 w 1206500"/>
              <a:gd name="T35" fmla="*/ 60876 h 1003300"/>
              <a:gd name="T36" fmla="*/ 106390 w 1206500"/>
              <a:gd name="T37" fmla="*/ 51745 h 1003300"/>
              <a:gd name="T38" fmla="*/ 31917 w 1206500"/>
              <a:gd name="T39" fmla="*/ 49208 h 1003300"/>
              <a:gd name="T40" fmla="*/ 31917 w 1206500"/>
              <a:gd name="T41" fmla="*/ 45149 h 1003300"/>
              <a:gd name="T42" fmla="*/ 74474 w 1206500"/>
              <a:gd name="T43" fmla="*/ 41091 h 1003300"/>
              <a:gd name="T44" fmla="*/ 0 w 1206500"/>
              <a:gd name="T45" fmla="*/ 37033 h 1003300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206500" h="1003300">
                <a:moveTo>
                  <a:pt x="0" y="463550"/>
                </a:moveTo>
                <a:lnTo>
                  <a:pt x="965200" y="0"/>
                </a:lnTo>
                <a:lnTo>
                  <a:pt x="920750" y="139700"/>
                </a:lnTo>
                <a:lnTo>
                  <a:pt x="984250" y="177800"/>
                </a:lnTo>
                <a:lnTo>
                  <a:pt x="977900" y="254000"/>
                </a:lnTo>
                <a:lnTo>
                  <a:pt x="1054100" y="254000"/>
                </a:lnTo>
                <a:lnTo>
                  <a:pt x="1143000" y="228600"/>
                </a:lnTo>
                <a:lnTo>
                  <a:pt x="1155700" y="361950"/>
                </a:lnTo>
                <a:lnTo>
                  <a:pt x="1041400" y="482600"/>
                </a:lnTo>
                <a:lnTo>
                  <a:pt x="1187450" y="400050"/>
                </a:lnTo>
                <a:lnTo>
                  <a:pt x="1085850" y="552450"/>
                </a:lnTo>
                <a:lnTo>
                  <a:pt x="1206500" y="520700"/>
                </a:lnTo>
                <a:lnTo>
                  <a:pt x="171450" y="1003300"/>
                </a:lnTo>
                <a:lnTo>
                  <a:pt x="209550" y="946150"/>
                </a:lnTo>
                <a:lnTo>
                  <a:pt x="292100" y="876300"/>
                </a:lnTo>
                <a:lnTo>
                  <a:pt x="133350" y="863600"/>
                </a:lnTo>
                <a:lnTo>
                  <a:pt x="222250" y="774700"/>
                </a:lnTo>
                <a:lnTo>
                  <a:pt x="101600" y="762000"/>
                </a:lnTo>
                <a:lnTo>
                  <a:pt x="190500" y="647700"/>
                </a:lnTo>
                <a:lnTo>
                  <a:pt x="57150" y="615950"/>
                </a:lnTo>
                <a:lnTo>
                  <a:pt x="57150" y="565150"/>
                </a:lnTo>
                <a:lnTo>
                  <a:pt x="133350" y="514350"/>
                </a:lnTo>
                <a:lnTo>
                  <a:pt x="0" y="463550"/>
                </a:lnTo>
                <a:close/>
              </a:path>
            </a:pathLst>
          </a:custGeom>
          <a:solidFill>
            <a:srgbClr val="A6A6A6">
              <a:alpha val="3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anchor="ctr">
            <a:normAutofit/>
          </a:bodyPr>
          <a:lstStyle/>
          <a:p>
            <a:endParaRPr lang="zh-CN" altLang="en-US"/>
          </a:p>
        </p:txBody>
      </p:sp>
      <p:sp>
        <p:nvSpPr>
          <p:cNvPr id="3079" name="任意多边形 17"/>
          <p:cNvSpPr/>
          <p:nvPr/>
        </p:nvSpPr>
        <p:spPr bwMode="auto">
          <a:xfrm rot="1011055">
            <a:off x="4126297" y="3091776"/>
            <a:ext cx="1610422" cy="823374"/>
          </a:xfrm>
          <a:custGeom>
            <a:avLst/>
            <a:gdLst>
              <a:gd name="T0" fmla="*/ 0 w 1206500"/>
              <a:gd name="T1" fmla="*/ 149161 h 1003300"/>
              <a:gd name="T2" fmla="*/ 2173508 w 1206500"/>
              <a:gd name="T3" fmla="*/ 0 h 1003300"/>
              <a:gd name="T4" fmla="*/ 2073411 w 1206500"/>
              <a:gd name="T5" fmla="*/ 44953 h 1003300"/>
              <a:gd name="T6" fmla="*/ 2216405 w 1206500"/>
              <a:gd name="T7" fmla="*/ 57213 h 1003300"/>
              <a:gd name="T8" fmla="*/ 2202106 w 1206500"/>
              <a:gd name="T9" fmla="*/ 81732 h 1003300"/>
              <a:gd name="T10" fmla="*/ 2373699 w 1206500"/>
              <a:gd name="T11" fmla="*/ 81732 h 1003300"/>
              <a:gd name="T12" fmla="*/ 2573891 w 1206500"/>
              <a:gd name="T13" fmla="*/ 73559 h 1003300"/>
              <a:gd name="T14" fmla="*/ 2602488 w 1206500"/>
              <a:gd name="T15" fmla="*/ 116469 h 1003300"/>
              <a:gd name="T16" fmla="*/ 2345100 w 1206500"/>
              <a:gd name="T17" fmla="*/ 155291 h 1003300"/>
              <a:gd name="T18" fmla="*/ 2673985 w 1206500"/>
              <a:gd name="T19" fmla="*/ 128728 h 1003300"/>
              <a:gd name="T20" fmla="*/ 2445196 w 1206500"/>
              <a:gd name="T21" fmla="*/ 177767 h 1003300"/>
              <a:gd name="T22" fmla="*/ 2716884 w 1206500"/>
              <a:gd name="T23" fmla="*/ 167551 h 1003300"/>
              <a:gd name="T24" fmla="*/ 386083 w 1206500"/>
              <a:gd name="T25" fmla="*/ 322842 h 1003300"/>
              <a:gd name="T26" fmla="*/ 471880 w 1206500"/>
              <a:gd name="T27" fmla="*/ 304452 h 1003300"/>
              <a:gd name="T28" fmla="*/ 657772 w 1206500"/>
              <a:gd name="T29" fmla="*/ 281976 h 1003300"/>
              <a:gd name="T30" fmla="*/ 300288 w 1206500"/>
              <a:gd name="T31" fmla="*/ 277890 h 1003300"/>
              <a:gd name="T32" fmla="*/ 500477 w 1206500"/>
              <a:gd name="T33" fmla="*/ 249283 h 1003300"/>
              <a:gd name="T34" fmla="*/ 228789 w 1206500"/>
              <a:gd name="T35" fmla="*/ 245196 h 1003300"/>
              <a:gd name="T36" fmla="*/ 428980 w 1206500"/>
              <a:gd name="T37" fmla="*/ 208417 h 1003300"/>
              <a:gd name="T38" fmla="*/ 128695 w 1206500"/>
              <a:gd name="T39" fmla="*/ 198201 h 1003300"/>
              <a:gd name="T40" fmla="*/ 128695 w 1206500"/>
              <a:gd name="T41" fmla="*/ 181854 h 1003300"/>
              <a:gd name="T42" fmla="*/ 300288 w 1206500"/>
              <a:gd name="T43" fmla="*/ 165507 h 1003300"/>
              <a:gd name="T44" fmla="*/ 0 w 1206500"/>
              <a:gd name="T45" fmla="*/ 149161 h 1003300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206500" h="1003300">
                <a:moveTo>
                  <a:pt x="0" y="463550"/>
                </a:moveTo>
                <a:lnTo>
                  <a:pt x="965200" y="0"/>
                </a:lnTo>
                <a:lnTo>
                  <a:pt x="920750" y="139700"/>
                </a:lnTo>
                <a:lnTo>
                  <a:pt x="984250" y="177800"/>
                </a:lnTo>
                <a:lnTo>
                  <a:pt x="977900" y="254000"/>
                </a:lnTo>
                <a:lnTo>
                  <a:pt x="1054100" y="254000"/>
                </a:lnTo>
                <a:lnTo>
                  <a:pt x="1143000" y="228600"/>
                </a:lnTo>
                <a:lnTo>
                  <a:pt x="1155700" y="361950"/>
                </a:lnTo>
                <a:lnTo>
                  <a:pt x="1041400" y="482600"/>
                </a:lnTo>
                <a:lnTo>
                  <a:pt x="1187450" y="400050"/>
                </a:lnTo>
                <a:lnTo>
                  <a:pt x="1085850" y="552450"/>
                </a:lnTo>
                <a:lnTo>
                  <a:pt x="1206500" y="520700"/>
                </a:lnTo>
                <a:lnTo>
                  <a:pt x="171450" y="1003300"/>
                </a:lnTo>
                <a:lnTo>
                  <a:pt x="209550" y="946150"/>
                </a:lnTo>
                <a:lnTo>
                  <a:pt x="292100" y="876300"/>
                </a:lnTo>
                <a:lnTo>
                  <a:pt x="133350" y="863600"/>
                </a:lnTo>
                <a:lnTo>
                  <a:pt x="222250" y="774700"/>
                </a:lnTo>
                <a:lnTo>
                  <a:pt x="101600" y="762000"/>
                </a:lnTo>
                <a:lnTo>
                  <a:pt x="190500" y="647700"/>
                </a:lnTo>
                <a:lnTo>
                  <a:pt x="57150" y="615950"/>
                </a:lnTo>
                <a:lnTo>
                  <a:pt x="57150" y="565150"/>
                </a:lnTo>
                <a:lnTo>
                  <a:pt x="133350" y="514350"/>
                </a:lnTo>
                <a:lnTo>
                  <a:pt x="0" y="463550"/>
                </a:lnTo>
                <a:close/>
              </a:path>
            </a:pathLst>
          </a:custGeom>
          <a:solidFill>
            <a:srgbClr val="A6A6A6">
              <a:alpha val="3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anchor="ctr">
            <a:normAutofit/>
          </a:bodyPr>
          <a:lstStyle/>
          <a:p>
            <a:endParaRPr lang="zh-CN" altLang="en-US"/>
          </a:p>
        </p:txBody>
      </p:sp>
      <p:sp>
        <p:nvSpPr>
          <p:cNvPr id="3084" name="任意多边形 23"/>
          <p:cNvSpPr/>
          <p:nvPr/>
        </p:nvSpPr>
        <p:spPr bwMode="auto">
          <a:xfrm rot="8852783">
            <a:off x="7998056" y="3212861"/>
            <a:ext cx="1136464" cy="581205"/>
          </a:xfrm>
          <a:custGeom>
            <a:avLst/>
            <a:gdLst>
              <a:gd name="T0" fmla="*/ 0 w 1206500"/>
              <a:gd name="T1" fmla="*/ 37033 h 1003300"/>
              <a:gd name="T2" fmla="*/ 539045 w 1206500"/>
              <a:gd name="T3" fmla="*/ 0 h 1003300"/>
              <a:gd name="T4" fmla="*/ 514221 w 1206500"/>
              <a:gd name="T5" fmla="*/ 11161 h 1003300"/>
              <a:gd name="T6" fmla="*/ 549685 w 1206500"/>
              <a:gd name="T7" fmla="*/ 14205 h 1003300"/>
              <a:gd name="T8" fmla="*/ 546138 w 1206500"/>
              <a:gd name="T9" fmla="*/ 20292 h 1003300"/>
              <a:gd name="T10" fmla="*/ 588694 w 1206500"/>
              <a:gd name="T11" fmla="*/ 20292 h 1003300"/>
              <a:gd name="T12" fmla="*/ 638343 w 1206500"/>
              <a:gd name="T13" fmla="*/ 18263 h 1003300"/>
              <a:gd name="T14" fmla="*/ 645436 w 1206500"/>
              <a:gd name="T15" fmla="*/ 28916 h 1003300"/>
              <a:gd name="T16" fmla="*/ 581601 w 1206500"/>
              <a:gd name="T17" fmla="*/ 38554 h 1003300"/>
              <a:gd name="T18" fmla="*/ 663167 w 1206500"/>
              <a:gd name="T19" fmla="*/ 31960 h 1003300"/>
              <a:gd name="T20" fmla="*/ 606426 w 1206500"/>
              <a:gd name="T21" fmla="*/ 44135 h 1003300"/>
              <a:gd name="T22" fmla="*/ 673807 w 1206500"/>
              <a:gd name="T23" fmla="*/ 41598 h 1003300"/>
              <a:gd name="T24" fmla="*/ 95751 w 1206500"/>
              <a:gd name="T25" fmla="*/ 80153 h 1003300"/>
              <a:gd name="T26" fmla="*/ 117030 w 1206500"/>
              <a:gd name="T27" fmla="*/ 75587 h 1003300"/>
              <a:gd name="T28" fmla="*/ 163132 w 1206500"/>
              <a:gd name="T29" fmla="*/ 70007 h 1003300"/>
              <a:gd name="T30" fmla="*/ 74474 w 1206500"/>
              <a:gd name="T31" fmla="*/ 68992 h 1003300"/>
              <a:gd name="T32" fmla="*/ 124122 w 1206500"/>
              <a:gd name="T33" fmla="*/ 61890 h 1003300"/>
              <a:gd name="T34" fmla="*/ 56742 w 1206500"/>
              <a:gd name="T35" fmla="*/ 60876 h 1003300"/>
              <a:gd name="T36" fmla="*/ 106390 w 1206500"/>
              <a:gd name="T37" fmla="*/ 51745 h 1003300"/>
              <a:gd name="T38" fmla="*/ 31917 w 1206500"/>
              <a:gd name="T39" fmla="*/ 49208 h 1003300"/>
              <a:gd name="T40" fmla="*/ 31917 w 1206500"/>
              <a:gd name="T41" fmla="*/ 45149 h 1003300"/>
              <a:gd name="T42" fmla="*/ 74474 w 1206500"/>
              <a:gd name="T43" fmla="*/ 41091 h 1003300"/>
              <a:gd name="T44" fmla="*/ 0 w 1206500"/>
              <a:gd name="T45" fmla="*/ 37033 h 1003300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206500" h="1003300">
                <a:moveTo>
                  <a:pt x="0" y="463550"/>
                </a:moveTo>
                <a:lnTo>
                  <a:pt x="965200" y="0"/>
                </a:lnTo>
                <a:lnTo>
                  <a:pt x="920750" y="139700"/>
                </a:lnTo>
                <a:lnTo>
                  <a:pt x="984250" y="177800"/>
                </a:lnTo>
                <a:lnTo>
                  <a:pt x="977900" y="254000"/>
                </a:lnTo>
                <a:lnTo>
                  <a:pt x="1054100" y="254000"/>
                </a:lnTo>
                <a:lnTo>
                  <a:pt x="1143000" y="228600"/>
                </a:lnTo>
                <a:lnTo>
                  <a:pt x="1155700" y="361950"/>
                </a:lnTo>
                <a:lnTo>
                  <a:pt x="1041400" y="482600"/>
                </a:lnTo>
                <a:lnTo>
                  <a:pt x="1187450" y="400050"/>
                </a:lnTo>
                <a:lnTo>
                  <a:pt x="1085850" y="552450"/>
                </a:lnTo>
                <a:lnTo>
                  <a:pt x="1206500" y="520700"/>
                </a:lnTo>
                <a:lnTo>
                  <a:pt x="171450" y="1003300"/>
                </a:lnTo>
                <a:lnTo>
                  <a:pt x="209550" y="946150"/>
                </a:lnTo>
                <a:lnTo>
                  <a:pt x="292100" y="876300"/>
                </a:lnTo>
                <a:lnTo>
                  <a:pt x="133350" y="863600"/>
                </a:lnTo>
                <a:lnTo>
                  <a:pt x="222250" y="774700"/>
                </a:lnTo>
                <a:lnTo>
                  <a:pt x="101600" y="762000"/>
                </a:lnTo>
                <a:lnTo>
                  <a:pt x="190500" y="647700"/>
                </a:lnTo>
                <a:lnTo>
                  <a:pt x="57150" y="615950"/>
                </a:lnTo>
                <a:lnTo>
                  <a:pt x="57150" y="565150"/>
                </a:lnTo>
                <a:lnTo>
                  <a:pt x="133350" y="514350"/>
                </a:lnTo>
                <a:lnTo>
                  <a:pt x="0" y="463550"/>
                </a:lnTo>
                <a:close/>
              </a:path>
            </a:pathLst>
          </a:custGeom>
          <a:solidFill>
            <a:srgbClr val="A6A6A6">
              <a:alpha val="3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anchor="ctr">
            <a:normAutofit/>
          </a:bodyPr>
          <a:lstStyle/>
          <a:p>
            <a:endParaRPr lang="zh-CN" altLang="en-US"/>
          </a:p>
        </p:txBody>
      </p:sp>
      <p:sp>
        <p:nvSpPr>
          <p:cNvPr id="14" name="矩形 26"/>
          <p:cNvSpPr>
            <a:spLocks noChangeArrowheads="1"/>
          </p:cNvSpPr>
          <p:nvPr/>
        </p:nvSpPr>
        <p:spPr bwMode="auto">
          <a:xfrm>
            <a:off x="6597802" y="4257072"/>
            <a:ext cx="3936973" cy="1780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E36A74"/>
              </a:buClr>
              <a:buSzPct val="50000"/>
              <a:buNone/>
              <a:defRPr/>
            </a:pPr>
            <a:r>
              <a:rPr lang="en-US" altLang="zh-CN" sz="1800">
                <a:latin typeface="+mn-lt"/>
                <a:ea typeface="+mn-ea"/>
              </a:rPr>
              <a:t>Lorem ipsum dolor sit amet, consectetur adipisicing elit.</a:t>
            </a:r>
            <a:endParaRPr lang="zh-CN" altLang="en-US" sz="1800" dirty="0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00555"/>
            <a:ext cx="10515600" cy="1036955"/>
          </a:xfrm>
        </p:spPr>
        <p:txBody>
          <a:bodyPr>
            <a:normAutofit/>
          </a:bodyPr>
          <a:p>
            <a:pPr algn="ctr"/>
            <a:r>
              <a:rPr lang="x-none" altLang="zh-CN" b="0" dirty="0"/>
              <a:t>开发过程中遇到的问题和解决问题方式</a:t>
            </a:r>
            <a:endParaRPr lang="x-none" altLang="zh-CN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THANKS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000120140530A99PPBG">
  <a:themeElements>
    <a:clrScheme name="160192.192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34C5D4"/>
      </a:accent1>
      <a:accent2>
        <a:srgbClr val="5BDBB3"/>
      </a:accent2>
      <a:accent3>
        <a:srgbClr val="D0DA71"/>
      </a:accent3>
      <a:accent4>
        <a:srgbClr val="FCE066"/>
      </a:accent4>
      <a:accent5>
        <a:srgbClr val="3DB195"/>
      </a:accent5>
      <a:accent6>
        <a:srgbClr val="FFC000"/>
      </a:accent6>
      <a:hlink>
        <a:srgbClr val="0070C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523</Words>
  <Application>Kingsoft Office WPP</Application>
  <PresentationFormat>宽屏</PresentationFormat>
  <Paragraphs>62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A000120140530A99PPBG</vt:lpstr>
      <vt:lpstr>七天试岗工作总结</vt:lpstr>
      <vt:lpstr>需求分析以及涉及技术</vt:lpstr>
      <vt:lpstr>PowerPoint 演示文稿</vt:lpstr>
      <vt:lpstr>各功能完成情况</vt:lpstr>
      <vt:lpstr>各功能完成情况</vt:lpstr>
      <vt:lpstr>功能展示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lsl</cp:lastModifiedBy>
  <cp:revision>13</cp:revision>
  <dcterms:created xsi:type="dcterms:W3CDTF">2017-10-23T14:35:06Z</dcterms:created>
  <dcterms:modified xsi:type="dcterms:W3CDTF">2017-10-23T14:35:06Z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2052-10.1.0.5707</vt:lpwstr>
  </property>
</Properties>
</file>