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D3DB-BA99-44D7-AA32-9EDA4E6AD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A75F3-C5EA-4230-8684-391681A8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84E5-CD66-4E80-B0E3-470105D0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F26D-D237-4506-B83C-8507C7DE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3CF3-79F0-4343-B0D6-0A313475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22DF-A9AA-4B4C-93B0-8D88188F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D1C86-E3A9-451C-B0D6-91B08A524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751B-F457-453A-A713-54564838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5ADC-B758-43EF-83E5-30F9BF66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8901-E71F-448C-8E9B-5EFBEE8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18941-3D48-4D68-81E0-F6FD7132A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76AB1-B4B8-4F88-B51F-4F894CE8C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2631-2C36-49EA-8896-E1A2200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7263-726B-4048-992A-4B340CD4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8D8A-A538-497E-AB38-500B352B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0698-9103-44C7-831D-FC639882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C735-867D-4252-A452-EB2B9558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9725-09F0-4C5A-867F-0ED0789A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6CDC-DA3C-4EC7-BBC2-A3989A64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1D5C-44E5-4C2F-AC65-0572ADB4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F460-1AE1-4EDE-BAA6-205EF0CC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C94A-D40A-4A15-AE55-3E19C663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4A0D-1151-4344-9B52-2B6EA96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D293-4BB6-47EA-9686-D2BAF400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EECA-E27C-46E8-B33E-F5B6699B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489C-85DD-4EBF-93E5-B7F39915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17E2-03F3-447D-9582-83CBBEAAC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711B0-2FE2-4CB6-95DE-58198B8A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FAA25-D8C4-4521-8477-6275DC5B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25A3-DD0D-439D-9A3D-F545117B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C1C2-34F4-4D8C-9A51-FCE61E7E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520D-E508-4402-B57B-12A59B32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6519-F5BF-454A-8D68-840B3980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DC459-8DFE-4F7A-A290-83BC2445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11234-8370-4DA8-AA2B-B07A217C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86C0C-263B-4265-9F65-3545E234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E8E71-A6A0-4891-9EF7-F55E5114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D176E-FD67-476F-8D65-1E0FE675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A92E6-F0E9-4D81-9BE4-42C1E5E5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E6C9-3158-4455-9A26-13173C7A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0735A-5063-4AB8-90A9-A030658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3B90-CC7B-4CFA-A6FF-9A4FA5BA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34B02-A22C-4521-A9E1-3176FF48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2C61A-ED94-4822-91BD-364FE233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6F683-C809-43B4-9C97-68BAF4F7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69FA-FEB5-47C8-85B8-58A3F868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E1E8-3F7C-4725-8B13-0CED84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6D8B-A9D2-435A-8B4A-B9F2CB4D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892D-A410-42F4-AC24-2DD001D0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02E3-40C5-4379-98F9-808D4A9E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2087-D8EE-4CB5-B334-8417C443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55A87-A305-4078-84FD-CD071890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FCFF-1772-4A4A-8B44-DF535FE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4E45F-297D-4CCF-8638-F828B015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8CD45-8683-41D1-B02D-CC0A1E4C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5BB9-D5CC-4ECB-95B6-632B8C75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248D-0096-4E8F-B307-40C21105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7C7F-4EF9-401C-A570-8D9BC8E3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084E1-F172-4F2A-A43C-F8DC3243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0DDE-D7CD-46CB-BD4A-7FB2D22E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6FDD-24DE-4C40-9B23-B78A133C5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1AA7-29CB-44F6-ACCC-9BC56698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C0EC-24B0-4462-9505-447DFDB1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8B903A-85A5-4425-9378-40E6BE03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5513820"/>
            <a:ext cx="3169505" cy="1428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7EE8BD-4DD8-46C8-9EF4-F570D413841D}"/>
              </a:ext>
            </a:extLst>
          </p:cNvPr>
          <p:cNvSpPr txBox="1"/>
          <p:nvPr/>
        </p:nvSpPr>
        <p:spPr>
          <a:xfrm>
            <a:off x="7198822" y="4978981"/>
            <a:ext cx="476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</a:t>
            </a:r>
            <a:r>
              <a:rPr lang="en-US" dirty="0" err="1"/>
              <a:t>responsivite</a:t>
            </a:r>
            <a:r>
              <a:rPr lang="en-US" dirty="0"/>
              <a:t> </a:t>
            </a:r>
            <a:r>
              <a:rPr lang="en-US" dirty="0" err="1"/>
              <a:t>darsan</a:t>
            </a:r>
            <a:r>
              <a:rPr lang="en-US" dirty="0"/>
              <a:t> </a:t>
            </a:r>
            <a:r>
              <a:rPr lang="en-US" dirty="0" err="1"/>
              <a:t>esvel</a:t>
            </a:r>
            <a:r>
              <a:rPr lang="en-US" dirty="0"/>
              <a:t> </a:t>
            </a:r>
            <a:r>
              <a:rPr lang="en-US" dirty="0" err="1"/>
              <a:t>undsen</a:t>
            </a:r>
            <a:r>
              <a:rPr lang="en-US" dirty="0"/>
              <a:t> </a:t>
            </a:r>
            <a:r>
              <a:rPr lang="en-US" dirty="0" err="1"/>
              <a:t>hayg</a:t>
            </a:r>
            <a:r>
              <a:rPr lang="en-US" dirty="0"/>
              <a:t> block </a:t>
            </a:r>
            <a:r>
              <a:rPr lang="en-US" dirty="0" err="1"/>
              <a:t>hiisen</a:t>
            </a:r>
            <a:r>
              <a:rPr lang="en-US" dirty="0"/>
              <a:t> </a:t>
            </a:r>
            <a:r>
              <a:rPr lang="en-US" dirty="0" err="1"/>
              <a:t>hund</a:t>
            </a:r>
            <a:r>
              <a:rPr lang="mn-MN" dirty="0"/>
              <a:t> </a:t>
            </a:r>
            <a:r>
              <a:rPr lang="en-US" dirty="0" err="1"/>
              <a:t>tiim</a:t>
            </a:r>
            <a:r>
              <a:rPr lang="en-US" dirty="0"/>
              <a:t> </a:t>
            </a:r>
            <a:r>
              <a:rPr lang="en-US" dirty="0" err="1"/>
              <a:t>bichleg</a:t>
            </a:r>
            <a:r>
              <a:rPr lang="en-US" dirty="0"/>
              <a:t> </a:t>
            </a:r>
            <a:r>
              <a:rPr lang="en-US" dirty="0" err="1"/>
              <a:t>zurag</a:t>
            </a:r>
            <a:r>
              <a:rPr lang="en-US" dirty="0"/>
              <a:t> </a:t>
            </a:r>
            <a:r>
              <a:rPr lang="en-US" dirty="0" err="1"/>
              <a:t>bolon</a:t>
            </a:r>
            <a:r>
              <a:rPr lang="en-US" dirty="0"/>
              <a:t> </a:t>
            </a:r>
            <a:r>
              <a:rPr lang="en-US" dirty="0" err="1"/>
              <a:t>busad</a:t>
            </a:r>
            <a:r>
              <a:rPr lang="en-US" dirty="0"/>
              <a:t> </a:t>
            </a:r>
            <a:r>
              <a:rPr lang="en-US" dirty="0" err="1"/>
              <a:t>medeelel</a:t>
            </a:r>
            <a:r>
              <a:rPr lang="en-US" dirty="0"/>
              <a:t> </a:t>
            </a:r>
            <a:r>
              <a:rPr lang="en-US" dirty="0" err="1"/>
              <a:t>uzluulehgui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97A48-218B-4F2F-B8AC-CB02A46B9A8D}"/>
              </a:ext>
            </a:extLst>
          </p:cNvPr>
          <p:cNvSpPr txBox="1"/>
          <p:nvPr/>
        </p:nvSpPr>
        <p:spPr>
          <a:xfrm>
            <a:off x="0" y="0"/>
            <a:ext cx="4513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АЛСЫН ХАРАА</a:t>
            </a:r>
          </a:p>
          <a:p>
            <a:r>
              <a:rPr lang="mn-MN" dirty="0"/>
              <a:t>Сошиал харилцаанаас амьд харилцааруу</a:t>
            </a:r>
          </a:p>
          <a:p>
            <a:r>
              <a:rPr lang="mn-MN" dirty="0"/>
              <a:t>Сошиал доторх амьд харилцаа</a:t>
            </a:r>
          </a:p>
          <a:p>
            <a:r>
              <a:rPr lang="mn-MN" dirty="0"/>
              <a:t>ЭРХЭМ ЗОИЛГО</a:t>
            </a:r>
            <a:endParaRPr lang="en-US" dirty="0"/>
          </a:p>
          <a:p>
            <a:r>
              <a:rPr lang="mn-MN" dirty="0"/>
              <a:t>Дэлхийг илүү хялбар болгох</a:t>
            </a:r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7CDE5-5473-42FA-8A08-32F680ED6AB5}"/>
              </a:ext>
            </a:extLst>
          </p:cNvPr>
          <p:cNvSpPr/>
          <p:nvPr/>
        </p:nvSpPr>
        <p:spPr>
          <a:xfrm>
            <a:off x="108065" y="1465658"/>
            <a:ext cx="68330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YOUTUBE:</a:t>
            </a:r>
            <a:endParaRPr lang="mn-MN" dirty="0"/>
          </a:p>
          <a:p>
            <a:pPr algn="just"/>
            <a:r>
              <a:rPr lang="en-US" dirty="0"/>
              <a:t>	</a:t>
            </a:r>
            <a:r>
              <a:rPr lang="en-US" dirty="0" err="1"/>
              <a:t>Бусад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нийтийн</a:t>
            </a:r>
            <a:r>
              <a:rPr lang="en-US" dirty="0"/>
              <a:t> </a:t>
            </a:r>
            <a:r>
              <a:rPr lang="en-US" dirty="0" err="1"/>
              <a:t>мэдээллийн</a:t>
            </a:r>
            <a:r>
              <a:rPr lang="en-US" dirty="0"/>
              <a:t> </a:t>
            </a:r>
            <a:r>
              <a:rPr lang="en-US" dirty="0" err="1"/>
              <a:t>хэрэгслээр</a:t>
            </a:r>
            <a:r>
              <a:rPr lang="en-US" dirty="0"/>
              <a:t> </a:t>
            </a:r>
            <a:r>
              <a:rPr lang="en-US" dirty="0" err="1"/>
              <a:t>текст</a:t>
            </a:r>
            <a:r>
              <a:rPr lang="en-US" dirty="0"/>
              <a:t>, </a:t>
            </a:r>
            <a:r>
              <a:rPr lang="en-US" dirty="0" err="1"/>
              <a:t>зураг</a:t>
            </a:r>
            <a:r>
              <a:rPr lang="en-US" dirty="0"/>
              <a:t>, </a:t>
            </a:r>
            <a:r>
              <a:rPr lang="en-US" dirty="0" err="1"/>
              <a:t>богино</a:t>
            </a:r>
            <a:r>
              <a:rPr lang="en-US" dirty="0"/>
              <a:t> </a:t>
            </a:r>
            <a:r>
              <a:rPr lang="en-US" dirty="0" err="1"/>
              <a:t>видеог</a:t>
            </a:r>
            <a:r>
              <a:rPr lang="en-US" dirty="0"/>
              <a:t> </a:t>
            </a:r>
            <a:r>
              <a:rPr lang="en-US" dirty="0" err="1"/>
              <a:t>голчлон</a:t>
            </a:r>
            <a:r>
              <a:rPr lang="en-US" dirty="0"/>
              <a:t> </a:t>
            </a:r>
            <a:r>
              <a:rPr lang="en-US" dirty="0" err="1"/>
              <a:t>зохицуулдаг</a:t>
            </a:r>
            <a:r>
              <a:rPr lang="en-US" dirty="0"/>
              <a:t> </a:t>
            </a:r>
            <a:r>
              <a:rPr lang="en-US" dirty="0" err="1"/>
              <a:t>бол</a:t>
            </a:r>
            <a:r>
              <a:rPr lang="en-US" dirty="0"/>
              <a:t> YouTube </a:t>
            </a:r>
            <a:r>
              <a:rPr lang="en-US" dirty="0" err="1"/>
              <a:t>зөвхөн</a:t>
            </a:r>
            <a:r>
              <a:rPr lang="en-US" dirty="0"/>
              <a:t> </a:t>
            </a:r>
            <a:r>
              <a:rPr lang="en-US" dirty="0" err="1"/>
              <a:t>урт</a:t>
            </a:r>
            <a:r>
              <a:rPr lang="en-US" dirty="0"/>
              <a:t> </a:t>
            </a:r>
            <a:r>
              <a:rPr lang="en-US" dirty="0" err="1"/>
              <a:t>хэлбэрийн</a:t>
            </a:r>
            <a:r>
              <a:rPr lang="en-US" dirty="0"/>
              <a:t> </a:t>
            </a:r>
            <a:r>
              <a:rPr lang="en-US" dirty="0" err="1"/>
              <a:t>видео</a:t>
            </a:r>
            <a:r>
              <a:rPr lang="en-US" dirty="0"/>
              <a:t> </a:t>
            </a:r>
            <a:r>
              <a:rPr lang="en-US" dirty="0" err="1"/>
              <a:t>контент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төвлөрүүлдэг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TIKTOK: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TikTok</a:t>
            </a:r>
            <a:r>
              <a:rPr lang="en-US" dirty="0"/>
              <a:t>-</a:t>
            </a:r>
            <a:r>
              <a:rPr lang="mn-MN" dirty="0"/>
              <a:t>ийн ид шид нь хэрэглэгчдийг богино, сонирхол татахуйц агуулга, гүйлгэх хүчирхэг алгоритмаар татдаг хүчин зүйлсийн хослолд оршдог. Энэ нь хэрхэн ажилладаг талаар дараах байдлаар тайлбарлав.</a:t>
            </a:r>
            <a:endParaRPr lang="en-US" dirty="0"/>
          </a:p>
          <a:p>
            <a:pPr algn="just"/>
            <a:r>
              <a:rPr lang="en-US" dirty="0"/>
              <a:t>TWITTER:</a:t>
            </a:r>
          </a:p>
          <a:p>
            <a:pPr algn="just"/>
            <a:r>
              <a:rPr lang="en-US" dirty="0"/>
              <a:t>	</a:t>
            </a:r>
            <a:r>
              <a:rPr lang="mn-MN" dirty="0"/>
              <a:t>Богино хэлбэрийн контент: Твиттерийн цөм нь "жиргээнүүд" буюу 280 тэмдэгтээр хязгаарлагддаг (өмнө нь 140) богино мессежүүд юм. Энэ нь товч, шуурхай харилцаа холбоог дэмжиж, мэдээллийн хурдацтай урсгалыг дэмждэг.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585ED-E65A-43BE-B994-B685B158CAC7}"/>
              </a:ext>
            </a:extLst>
          </p:cNvPr>
          <p:cNvSpPr txBox="1"/>
          <p:nvPr/>
        </p:nvSpPr>
        <p:spPr>
          <a:xfrm>
            <a:off x="8030093" y="121948"/>
            <a:ext cx="4161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mn-MN" dirty="0"/>
              <a:t>Гар утсанд зориулж загвар гаргах</a:t>
            </a:r>
          </a:p>
          <a:p>
            <a:pPr marL="342900" indent="-342900">
              <a:buAutoNum type="arabicPlain"/>
            </a:pPr>
            <a:r>
              <a:rPr lang="mn-MN" dirty="0"/>
              <a:t>Чат буюу хороондоо харилцах бүлэг үүсгэх зэргээр ашиглах боломжтой </a:t>
            </a:r>
          </a:p>
          <a:p>
            <a:pPr marL="342900" indent="-342900">
              <a:buAutoNum type="arabicPlain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15B0E-1440-4E87-93D5-09FA18F35320}"/>
              </a:ext>
            </a:extLst>
          </p:cNvPr>
          <p:cNvSpPr txBox="1"/>
          <p:nvPr/>
        </p:nvSpPr>
        <p:spPr>
          <a:xfrm>
            <a:off x="8254224" y="1280992"/>
            <a:ext cx="37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messages (DMs)-</a:t>
            </a:r>
            <a:r>
              <a:rPr lang="mn-MN" dirty="0"/>
              <a:t>Шууд мессеж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3A99A2-69D2-4059-B46E-B768960C9822}"/>
              </a:ext>
            </a:extLst>
          </p:cNvPr>
          <p:cNvSpPr txBox="1"/>
          <p:nvPr/>
        </p:nvSpPr>
        <p:spPr>
          <a:xfrm>
            <a:off x="7198822" y="2194559"/>
            <a:ext cx="4336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mn-MN" dirty="0">
                <a:solidFill>
                  <a:srgbClr val="FF0000"/>
                </a:solidFill>
              </a:rPr>
              <a:t>САНАА БОЛОН АСУУДЛУУД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	</a:t>
            </a:r>
            <a:r>
              <a:rPr lang="mn-MN" dirty="0"/>
              <a:t>Виртул мөнгөн тэмдэгт үүсгэж шууд худалдан авалт хийх Жич</a:t>
            </a:r>
            <a:r>
              <a:rPr lang="en-US" dirty="0"/>
              <a:t>: </a:t>
            </a:r>
            <a:r>
              <a:rPr lang="mn-MN" dirty="0"/>
              <a:t>шууд явж буй бичлэгнээс бараа худалдаж авах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</a:t>
            </a:r>
            <a:r>
              <a:rPr lang="mn-MN" dirty="0"/>
              <a:t>Бизнесийн байгууллагыг илүү амар хялбараар яаж үйлчлүүлэгч </a:t>
            </a:r>
            <a:r>
              <a:rPr lang="en-US" dirty="0"/>
              <a:t>/</a:t>
            </a:r>
            <a:r>
              <a:rPr lang="mn-MN" dirty="0"/>
              <a:t>олон нийттэй холбох вэ</a:t>
            </a:r>
            <a:r>
              <a:rPr lang="en-US" dirty="0"/>
              <a:t>/</a:t>
            </a:r>
          </a:p>
          <a:p>
            <a:pPr algn="just"/>
            <a:r>
              <a:rPr lang="mn-MN" dirty="0"/>
              <a:t>	Хэрэглэгч өөрт тохирсон </a:t>
            </a:r>
            <a:r>
              <a:rPr lang="en-US" dirty="0"/>
              <a:t>app-</a:t>
            </a:r>
            <a:r>
              <a:rPr lang="mn-MN" dirty="0"/>
              <a:t>нийг өөрөө хийж гүйцэтгэх загвараа гаргах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6B3088-D86E-41CF-A76D-6CCBB1627FB7}"/>
              </a:ext>
            </a:extLst>
          </p:cNvPr>
          <p:cNvSpPr txBox="1"/>
          <p:nvPr/>
        </p:nvSpPr>
        <p:spPr>
          <a:xfrm>
            <a:off x="1512916" y="972589"/>
            <a:ext cx="769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4800" dirty="0"/>
              <a:t>Гоё тест хийж байнаа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92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0A1A2-6F72-493B-A126-A83EE943EE9F}"/>
              </a:ext>
            </a:extLst>
          </p:cNvPr>
          <p:cNvSpPr/>
          <p:nvPr/>
        </p:nvSpPr>
        <p:spPr>
          <a:xfrm>
            <a:off x="562493" y="117693"/>
            <a:ext cx="1114182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n-MN" dirty="0"/>
              <a:t>	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асуултын</a:t>
            </a:r>
            <a:r>
              <a:rPr lang="en-US" dirty="0"/>
              <a:t> </a:t>
            </a:r>
            <a:r>
              <a:rPr lang="en-US" dirty="0" err="1"/>
              <a:t>хоёр</a:t>
            </a:r>
            <a:r>
              <a:rPr lang="en-US" dirty="0"/>
              <a:t> </a:t>
            </a:r>
            <a:r>
              <a:rPr lang="en-US" dirty="0" err="1"/>
              <a:t>хувилбар</a:t>
            </a:r>
            <a:r>
              <a:rPr lang="en-US" dirty="0"/>
              <a:t> </a:t>
            </a:r>
            <a:r>
              <a:rPr lang="en-US" dirty="0" err="1"/>
              <a:t>байж</a:t>
            </a:r>
            <a:r>
              <a:rPr lang="en-US" dirty="0"/>
              <a:t> </a:t>
            </a:r>
            <a:r>
              <a:rPr lang="en-US" dirty="0" err="1"/>
              <a:t>болно:Хөгжүүлэгчийн</a:t>
            </a:r>
            <a:r>
              <a:rPr lang="en-US" dirty="0"/>
              <a:t> </a:t>
            </a:r>
            <a:r>
              <a:rPr lang="en-US" dirty="0" err="1"/>
              <a:t>хувьд</a:t>
            </a:r>
            <a:r>
              <a:rPr lang="en-US" dirty="0"/>
              <a:t> Facebook-</a:t>
            </a:r>
            <a:r>
              <a:rPr lang="en-US" dirty="0" err="1"/>
              <a:t>ийн</a:t>
            </a:r>
            <a:r>
              <a:rPr lang="en-US" dirty="0"/>
              <a:t> </a:t>
            </a:r>
            <a:r>
              <a:rPr lang="en-US" dirty="0" err="1"/>
              <a:t>илүү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хэрхэн</a:t>
            </a:r>
            <a:r>
              <a:rPr lang="en-US" dirty="0"/>
              <a:t> </a:t>
            </a:r>
            <a:r>
              <a:rPr lang="en-US" dirty="0" err="1"/>
              <a:t>үүсгэх</a:t>
            </a:r>
            <a:r>
              <a:rPr lang="en-US" dirty="0"/>
              <a:t> </a:t>
            </a:r>
            <a:r>
              <a:rPr lang="en-US" dirty="0" err="1"/>
              <a:t>вэ</a:t>
            </a:r>
            <a:r>
              <a:rPr lang="en-US" dirty="0"/>
              <a:t>: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аппликейшн</a:t>
            </a:r>
            <a:r>
              <a:rPr lang="en-US" dirty="0"/>
              <a:t> </a:t>
            </a:r>
            <a:r>
              <a:rPr lang="en-US" dirty="0" err="1"/>
              <a:t>хөгжүүл</a:t>
            </a:r>
            <a:r>
              <a:rPr lang="en-US" dirty="0"/>
              <a:t>: </a:t>
            </a:r>
            <a:r>
              <a:rPr lang="en-US" dirty="0" err="1"/>
              <a:t>Зах</a:t>
            </a:r>
            <a:r>
              <a:rPr lang="en-US" dirty="0"/>
              <a:t> </a:t>
            </a:r>
            <a:r>
              <a:rPr lang="en-US" dirty="0" err="1"/>
              <a:t>зээл</a:t>
            </a:r>
            <a:r>
              <a:rPr lang="en-US" dirty="0"/>
              <a:t> </a:t>
            </a:r>
            <a:r>
              <a:rPr lang="en-US" dirty="0" err="1"/>
              <a:t>дээрх</a:t>
            </a:r>
            <a:r>
              <a:rPr lang="en-US" dirty="0"/>
              <a:t> </a:t>
            </a:r>
            <a:r>
              <a:rPr lang="en-US" dirty="0" err="1"/>
              <a:t>хэрэгцээ</a:t>
            </a:r>
            <a:r>
              <a:rPr lang="en-US" dirty="0"/>
              <a:t>, </a:t>
            </a:r>
            <a:r>
              <a:rPr lang="en-US" dirty="0" err="1"/>
              <a:t>дутагдлыг</a:t>
            </a:r>
            <a:r>
              <a:rPr lang="en-US" dirty="0"/>
              <a:t> </a:t>
            </a:r>
            <a:r>
              <a:rPr lang="en-US" dirty="0" err="1"/>
              <a:t>тодорхойлж</a:t>
            </a:r>
            <a:r>
              <a:rPr lang="en-US" dirty="0"/>
              <a:t>, </a:t>
            </a:r>
            <a:r>
              <a:rPr lang="en-US" dirty="0" err="1"/>
              <a:t>тэдгээрийг</a:t>
            </a:r>
            <a:r>
              <a:rPr lang="en-US" dirty="0"/>
              <a:t> </a:t>
            </a:r>
            <a:r>
              <a:rPr lang="en-US" dirty="0" err="1"/>
              <a:t>шийдвэрлэх</a:t>
            </a:r>
            <a:r>
              <a:rPr lang="en-US" dirty="0"/>
              <a:t> </a:t>
            </a:r>
            <a:r>
              <a:rPr lang="en-US" dirty="0" err="1"/>
              <a:t>сонирхолтой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бүтээ.Одоо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өргөтгөх</a:t>
            </a:r>
            <a:r>
              <a:rPr lang="en-US" dirty="0"/>
              <a:t>: </a:t>
            </a:r>
            <a:r>
              <a:rPr lang="en-US" dirty="0" err="1"/>
              <a:t>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Facebook-</a:t>
            </a:r>
            <a:r>
              <a:rPr lang="en-US" dirty="0" err="1"/>
              <a:t>ийн</a:t>
            </a:r>
            <a:r>
              <a:rPr lang="en-US" dirty="0"/>
              <a:t> </a:t>
            </a:r>
            <a:r>
              <a:rPr lang="en-US" dirty="0" err="1"/>
              <a:t>апп-ууддаа</a:t>
            </a:r>
            <a:r>
              <a:rPr lang="en-US" dirty="0"/>
              <a:t>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функц</a:t>
            </a:r>
            <a:r>
              <a:rPr lang="en-US" dirty="0"/>
              <a:t>, </a:t>
            </a:r>
            <a:r>
              <a:rPr lang="en-US" dirty="0" err="1"/>
              <a:t>функцуудыг</a:t>
            </a:r>
            <a:r>
              <a:rPr lang="en-US" dirty="0"/>
              <a:t> </a:t>
            </a:r>
            <a:r>
              <a:rPr lang="en-US" dirty="0" err="1"/>
              <a:t>нэмнэ</a:t>
            </a:r>
            <a:r>
              <a:rPr lang="en-US" dirty="0"/>
              <a:t> </a:t>
            </a:r>
            <a:r>
              <a:rPr lang="en-US" dirty="0" err="1"/>
              <a:t>үү.Янз</a:t>
            </a:r>
            <a:r>
              <a:rPr lang="en-US" dirty="0"/>
              <a:t> </a:t>
            </a:r>
            <a:r>
              <a:rPr lang="en-US" dirty="0" err="1"/>
              <a:t>бүрийн</a:t>
            </a:r>
            <a:r>
              <a:rPr lang="en-US" dirty="0"/>
              <a:t> </a:t>
            </a:r>
            <a:r>
              <a:rPr lang="en-US" dirty="0" err="1"/>
              <a:t>үзэгчдийг</a:t>
            </a:r>
            <a:r>
              <a:rPr lang="en-US" dirty="0"/>
              <a:t> </a:t>
            </a:r>
            <a:r>
              <a:rPr lang="en-US" dirty="0" err="1"/>
              <a:t>чиглүүлэх</a:t>
            </a:r>
            <a:r>
              <a:rPr lang="en-US" dirty="0"/>
              <a:t>: </a:t>
            </a:r>
            <a:r>
              <a:rPr lang="en-US" dirty="0" err="1"/>
              <a:t>Фэйсбүүкийн</a:t>
            </a:r>
            <a:r>
              <a:rPr lang="en-US" dirty="0"/>
              <a:t> </a:t>
            </a:r>
            <a:r>
              <a:rPr lang="en-US" dirty="0" err="1"/>
              <a:t>экосистемийн</a:t>
            </a:r>
            <a:r>
              <a:rPr lang="en-US" dirty="0"/>
              <a:t> </a:t>
            </a:r>
            <a:r>
              <a:rPr lang="en-US" dirty="0" err="1"/>
              <a:t>хүрээнд</a:t>
            </a:r>
            <a:r>
              <a:rPr lang="en-US" dirty="0"/>
              <a:t> </a:t>
            </a:r>
            <a:r>
              <a:rPr lang="en-US" dirty="0" err="1"/>
              <a:t>тодорхой</a:t>
            </a:r>
            <a:r>
              <a:rPr lang="en-US" dirty="0"/>
              <a:t> </a:t>
            </a:r>
            <a:r>
              <a:rPr lang="en-US" dirty="0" err="1"/>
              <a:t>хүн</a:t>
            </a:r>
            <a:r>
              <a:rPr lang="en-US" dirty="0"/>
              <a:t> </a:t>
            </a:r>
            <a:r>
              <a:rPr lang="en-US" dirty="0" err="1"/>
              <a:t>ам</a:t>
            </a:r>
            <a:r>
              <a:rPr lang="en-US" dirty="0"/>
              <a:t> </a:t>
            </a:r>
            <a:r>
              <a:rPr lang="en-US" dirty="0" err="1"/>
              <a:t>зүй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сонирхолд</a:t>
            </a:r>
            <a:r>
              <a:rPr lang="en-US" dirty="0"/>
              <a:t> </a:t>
            </a:r>
            <a:r>
              <a:rPr lang="en-US" dirty="0" err="1"/>
              <a:t>нийцсэн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хөгжүүлж</a:t>
            </a:r>
            <a:r>
              <a:rPr lang="en-US" dirty="0"/>
              <a:t>, </a:t>
            </a:r>
            <a:r>
              <a:rPr lang="en-US" dirty="0" err="1"/>
              <a:t>нийтлэх.Одоо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Facebook </a:t>
            </a:r>
            <a:r>
              <a:rPr lang="en-US" dirty="0" err="1"/>
              <a:t>аппликэйшний</a:t>
            </a:r>
            <a:r>
              <a:rPr lang="en-US" dirty="0"/>
              <a:t> </a:t>
            </a:r>
            <a:r>
              <a:rPr lang="en-US" dirty="0" err="1"/>
              <a:t>оролцоог</a:t>
            </a:r>
            <a:r>
              <a:rPr lang="en-US" dirty="0"/>
              <a:t> </a:t>
            </a:r>
            <a:r>
              <a:rPr lang="en-US" dirty="0" err="1"/>
              <a:t>хэрхэн</a:t>
            </a:r>
            <a:r>
              <a:rPr lang="en-US" dirty="0"/>
              <a:t> </a:t>
            </a:r>
            <a:r>
              <a:rPr lang="en-US" dirty="0" err="1"/>
              <a:t>нэмэгдүүлэх</a:t>
            </a:r>
            <a:r>
              <a:rPr lang="en-US" dirty="0"/>
              <a:t> </a:t>
            </a:r>
            <a:r>
              <a:rPr lang="en-US" dirty="0" err="1"/>
              <a:t>вэ</a:t>
            </a:r>
            <a:r>
              <a:rPr lang="en-US" dirty="0"/>
              <a:t>: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Олдох</a:t>
            </a:r>
            <a:r>
              <a:rPr lang="en-US" dirty="0"/>
              <a:t> </a:t>
            </a:r>
            <a:r>
              <a:rPr lang="en-US" dirty="0" err="1"/>
              <a:t>боломжтой</a:t>
            </a:r>
            <a:r>
              <a:rPr lang="en-US" dirty="0"/>
              <a:t> </a:t>
            </a:r>
            <a:r>
              <a:rPr lang="en-US" dirty="0" err="1"/>
              <a:t>болгох</a:t>
            </a:r>
            <a:r>
              <a:rPr lang="en-US" dirty="0"/>
              <a:t>: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хэрэглэгчдийг</a:t>
            </a:r>
            <a:r>
              <a:rPr lang="en-US" dirty="0"/>
              <a:t> </a:t>
            </a:r>
            <a:r>
              <a:rPr lang="en-US" dirty="0" err="1"/>
              <a:t>татахын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App Store </a:t>
            </a:r>
            <a:r>
              <a:rPr lang="en-US" dirty="0" err="1"/>
              <a:t>оновчлол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Facebook </a:t>
            </a:r>
            <a:r>
              <a:rPr lang="en-US" dirty="0" err="1"/>
              <a:t>маркетингийн</a:t>
            </a:r>
            <a:r>
              <a:rPr lang="en-US" dirty="0"/>
              <a:t> </a:t>
            </a:r>
            <a:r>
              <a:rPr lang="en-US" dirty="0" err="1"/>
              <a:t>стратегийг</a:t>
            </a:r>
            <a:r>
              <a:rPr lang="en-US" dirty="0"/>
              <a:t> </a:t>
            </a:r>
            <a:r>
              <a:rPr lang="en-US" dirty="0" err="1"/>
              <a:t>сайжруул</a:t>
            </a:r>
            <a:r>
              <a:rPr lang="en-US" dirty="0"/>
              <a:t>.</a:t>
            </a:r>
            <a:r>
              <a:rPr lang="mn-MN" dirty="0"/>
              <a:t> </a:t>
            </a:r>
          </a:p>
          <a:p>
            <a:pPr algn="just"/>
            <a:r>
              <a:rPr lang="mn-MN" dirty="0"/>
              <a:t>	</a:t>
            </a:r>
            <a:r>
              <a:rPr lang="en-US" dirty="0" err="1"/>
              <a:t>Зорилтот</a:t>
            </a:r>
            <a:r>
              <a:rPr lang="en-US" dirty="0"/>
              <a:t> </a:t>
            </a:r>
            <a:r>
              <a:rPr lang="en-US" dirty="0" err="1"/>
              <a:t>зар</a:t>
            </a:r>
            <a:r>
              <a:rPr lang="en-US" dirty="0"/>
              <a:t> </a:t>
            </a:r>
            <a:r>
              <a:rPr lang="en-US" dirty="0" err="1"/>
              <a:t>сурталчилгаа</a:t>
            </a:r>
            <a:r>
              <a:rPr lang="en-US" dirty="0"/>
              <a:t> </a:t>
            </a:r>
            <a:r>
              <a:rPr lang="en-US" dirty="0" err="1"/>
              <a:t>явуулах</a:t>
            </a:r>
            <a:r>
              <a:rPr lang="en-US" dirty="0"/>
              <a:t>: Facebook-</a:t>
            </a:r>
            <a:r>
              <a:rPr lang="en-US" dirty="0" err="1"/>
              <a:t>ийн</a:t>
            </a:r>
            <a:r>
              <a:rPr lang="en-US" dirty="0"/>
              <a:t> </a:t>
            </a:r>
            <a:r>
              <a:rPr lang="en-US" dirty="0" err="1"/>
              <a:t>зар</a:t>
            </a:r>
            <a:r>
              <a:rPr lang="en-US" dirty="0"/>
              <a:t> </a:t>
            </a:r>
            <a:r>
              <a:rPr lang="en-US" dirty="0" err="1"/>
              <a:t>сурталчилгааны</a:t>
            </a:r>
            <a:r>
              <a:rPr lang="en-US" dirty="0"/>
              <a:t> </a:t>
            </a:r>
            <a:r>
              <a:rPr lang="en-US" dirty="0" err="1"/>
              <a:t>платформыг</a:t>
            </a:r>
            <a:r>
              <a:rPr lang="en-US" dirty="0"/>
              <a:t> </a:t>
            </a:r>
            <a:r>
              <a:rPr lang="en-US" dirty="0" err="1"/>
              <a:t>ашиглан</a:t>
            </a:r>
            <a:r>
              <a:rPr lang="en-US" dirty="0"/>
              <a:t> 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апп-тай</a:t>
            </a:r>
            <a:r>
              <a:rPr lang="en-US" dirty="0"/>
              <a:t> 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хамгийн</a:t>
            </a:r>
            <a:r>
              <a:rPr lang="en-US" dirty="0"/>
              <a:t> </a:t>
            </a:r>
            <a:r>
              <a:rPr lang="en-US" dirty="0" err="1"/>
              <a:t>тодорхой</a:t>
            </a:r>
            <a:r>
              <a:rPr lang="en-US" dirty="0"/>
              <a:t> </a:t>
            </a:r>
            <a:r>
              <a:rPr lang="en-US" dirty="0" err="1"/>
              <a:t>хэрэглэгчдийн</a:t>
            </a:r>
            <a:r>
              <a:rPr lang="en-US" dirty="0"/>
              <a:t> </a:t>
            </a:r>
            <a:r>
              <a:rPr lang="en-US" dirty="0" err="1"/>
              <a:t>бүлгүүдэд</a:t>
            </a:r>
            <a:r>
              <a:rPr lang="en-US" dirty="0"/>
              <a:t> </a:t>
            </a:r>
            <a:r>
              <a:rPr lang="en-US" dirty="0" err="1"/>
              <a:t>хандаарай</a:t>
            </a:r>
            <a:r>
              <a:rPr lang="en-US" dirty="0"/>
              <a:t>.</a:t>
            </a:r>
            <a:r>
              <a:rPr lang="mn-MN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сайжруулах</a:t>
            </a:r>
            <a:r>
              <a:rPr lang="en-US" dirty="0"/>
              <a:t>: </a:t>
            </a:r>
            <a:r>
              <a:rPr lang="en-US" dirty="0" err="1"/>
              <a:t>Аппликешн</a:t>
            </a:r>
            <a:r>
              <a:rPr lang="en-US" dirty="0"/>
              <a:t> </a:t>
            </a:r>
            <a:r>
              <a:rPr lang="en-US" dirty="0" err="1"/>
              <a:t>дотроо</a:t>
            </a:r>
            <a:r>
              <a:rPr lang="en-US" dirty="0"/>
              <a:t> </a:t>
            </a:r>
            <a:r>
              <a:rPr lang="en-US" dirty="0" err="1"/>
              <a:t>жигд</a:t>
            </a:r>
            <a:r>
              <a:rPr lang="en-US" dirty="0"/>
              <a:t>, </a:t>
            </a:r>
            <a:r>
              <a:rPr lang="en-US" dirty="0" err="1"/>
              <a:t>сонирхолтой</a:t>
            </a:r>
            <a:r>
              <a:rPr lang="en-US" dirty="0"/>
              <a:t>, </a:t>
            </a:r>
            <a:r>
              <a:rPr lang="en-US" dirty="0" err="1"/>
              <a:t>үнэ</a:t>
            </a:r>
            <a:r>
              <a:rPr lang="en-US" dirty="0"/>
              <a:t> </a:t>
            </a:r>
            <a:r>
              <a:rPr lang="en-US" dirty="0" err="1"/>
              <a:t>цэнэтэй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бий</a:t>
            </a:r>
            <a:r>
              <a:rPr lang="en-US" dirty="0"/>
              <a:t> </a:t>
            </a:r>
            <a:r>
              <a:rPr lang="en-US" dirty="0" err="1"/>
              <a:t>болгосноор</a:t>
            </a:r>
            <a:r>
              <a:rPr lang="en-US" dirty="0"/>
              <a:t> </a:t>
            </a:r>
            <a:r>
              <a:rPr lang="en-US" dirty="0" err="1"/>
              <a:t>хэрэглэгчийг</a:t>
            </a:r>
            <a:r>
              <a:rPr lang="en-US" dirty="0"/>
              <a:t> </a:t>
            </a:r>
            <a:r>
              <a:rPr lang="en-US" dirty="0" err="1"/>
              <a:t>хадгалахад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хандуулаарай</a:t>
            </a:r>
            <a:r>
              <a:rPr lang="en-US" dirty="0"/>
              <a:t>.</a:t>
            </a:r>
            <a:r>
              <a:rPr lang="mn-MN" dirty="0"/>
              <a:t> </a:t>
            </a:r>
          </a:p>
          <a:p>
            <a:pPr algn="just"/>
            <a:r>
              <a:rPr lang="mn-MN" dirty="0"/>
              <a:t>	</a:t>
            </a:r>
            <a:r>
              <a:rPr lang="en-US" dirty="0" err="1"/>
              <a:t>Идэвхтэй</a:t>
            </a:r>
            <a:r>
              <a:rPr lang="en-US" dirty="0"/>
              <a:t> </a:t>
            </a:r>
            <a:r>
              <a:rPr lang="en-US" dirty="0" err="1"/>
              <a:t>байх</a:t>
            </a:r>
            <a:r>
              <a:rPr lang="en-US" dirty="0"/>
              <a:t>: </a:t>
            </a:r>
            <a:r>
              <a:rPr lang="en-US" dirty="0" err="1"/>
              <a:t>Хэрэглэгчдийн</a:t>
            </a:r>
            <a:r>
              <a:rPr lang="en-US" dirty="0"/>
              <a:t> </a:t>
            </a:r>
            <a:r>
              <a:rPr lang="en-US" dirty="0" err="1"/>
              <a:t>сонирхлыг</a:t>
            </a:r>
            <a:r>
              <a:rPr lang="en-US" dirty="0"/>
              <a:t> </a:t>
            </a:r>
            <a:r>
              <a:rPr lang="en-US" dirty="0" err="1"/>
              <a:t>татахын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шинэчлэлтүүдийг</a:t>
            </a:r>
            <a:r>
              <a:rPr lang="en-US" dirty="0"/>
              <a:t> </a:t>
            </a:r>
            <a:r>
              <a:rPr lang="en-US" dirty="0" err="1"/>
              <a:t>тогтмол</a:t>
            </a:r>
            <a:r>
              <a:rPr lang="en-US" dirty="0"/>
              <a:t> </a:t>
            </a:r>
            <a:r>
              <a:rPr lang="en-US" dirty="0" err="1"/>
              <a:t>нийтлэх</a:t>
            </a:r>
            <a:r>
              <a:rPr lang="en-US" dirty="0"/>
              <a:t>,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хүсэлтэд</a:t>
            </a:r>
            <a:r>
              <a:rPr lang="en-US" dirty="0"/>
              <a:t> </a:t>
            </a:r>
            <a:r>
              <a:rPr lang="en-US" dirty="0" err="1"/>
              <a:t>хариу</a:t>
            </a:r>
            <a:r>
              <a:rPr lang="en-US" dirty="0"/>
              <a:t> </a:t>
            </a:r>
            <a:r>
              <a:rPr lang="en-US" dirty="0" err="1"/>
              <a:t>өгөх</a:t>
            </a:r>
            <a:r>
              <a:rPr lang="en-US" dirty="0"/>
              <a:t>, 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нийгэмлэгүүдэд</a:t>
            </a:r>
            <a:r>
              <a:rPr lang="en-US" dirty="0"/>
              <a:t> </a:t>
            </a:r>
            <a:r>
              <a:rPr lang="en-US" dirty="0" err="1"/>
              <a:t>оролцох.Амжилтанд</a:t>
            </a:r>
            <a:r>
              <a:rPr lang="en-US" dirty="0"/>
              <a:t> </a:t>
            </a:r>
            <a:r>
              <a:rPr lang="en-US" dirty="0" err="1"/>
              <a:t>хүрэх</a:t>
            </a:r>
            <a:r>
              <a:rPr lang="en-US" dirty="0"/>
              <a:t> </a:t>
            </a:r>
            <a:r>
              <a:rPr lang="en-US" dirty="0" err="1"/>
              <a:t>зарим</a:t>
            </a:r>
            <a:r>
              <a:rPr lang="en-US" dirty="0"/>
              <a:t> </a:t>
            </a:r>
            <a:r>
              <a:rPr lang="en-US" dirty="0" err="1"/>
              <a:t>нэмэлт</a:t>
            </a:r>
            <a:r>
              <a:rPr lang="en-US" dirty="0"/>
              <a:t> </a:t>
            </a:r>
            <a:r>
              <a:rPr lang="en-US" dirty="0" err="1"/>
              <a:t>зөвлөмжүүд</a:t>
            </a:r>
            <a:r>
              <a:rPr lang="en-US" dirty="0"/>
              <a:t> </a:t>
            </a:r>
            <a:r>
              <a:rPr lang="en-US" dirty="0" err="1"/>
              <a:t>энд</a:t>
            </a:r>
            <a:r>
              <a:rPr lang="en-US" dirty="0"/>
              <a:t> </a:t>
            </a:r>
            <a:r>
              <a:rPr lang="en-US" dirty="0" err="1"/>
              <a:t>байна</a:t>
            </a:r>
            <a:r>
              <a:rPr lang="en-US" dirty="0"/>
              <a:t>: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хэвээр</a:t>
            </a:r>
            <a:r>
              <a:rPr lang="en-US" dirty="0"/>
              <a:t> </a:t>
            </a:r>
            <a:r>
              <a:rPr lang="en-US" dirty="0" err="1"/>
              <a:t>байгаарай</a:t>
            </a:r>
            <a:r>
              <a:rPr lang="en-US" dirty="0"/>
              <a:t>: </a:t>
            </a:r>
            <a:r>
              <a:rPr lang="en-US" dirty="0" err="1"/>
              <a:t>Одоогийн</a:t>
            </a:r>
            <a:r>
              <a:rPr lang="en-US" dirty="0"/>
              <a:t> </a:t>
            </a:r>
            <a:r>
              <a:rPr lang="en-US" dirty="0" err="1"/>
              <a:t>чиг</a:t>
            </a:r>
            <a:r>
              <a:rPr lang="en-US" dirty="0"/>
              <a:t> </a:t>
            </a:r>
            <a:r>
              <a:rPr lang="en-US" dirty="0" err="1"/>
              <a:t>хандлагыг</a:t>
            </a:r>
            <a:r>
              <a:rPr lang="en-US" dirty="0"/>
              <a:t> </a:t>
            </a:r>
            <a:r>
              <a:rPr lang="en-US" dirty="0" err="1"/>
              <a:t>дагаж</a:t>
            </a:r>
            <a:r>
              <a:rPr lang="en-US" dirty="0"/>
              <a:t>,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тохируулан</a:t>
            </a:r>
            <a:r>
              <a:rPr lang="en-US" dirty="0"/>
              <a:t> </a:t>
            </a:r>
            <a:r>
              <a:rPr lang="en-US" dirty="0" err="1"/>
              <a:t>тохируулаарай</a:t>
            </a:r>
            <a:r>
              <a:rPr lang="en-US" dirty="0"/>
              <a:t>.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Инновацийг</a:t>
            </a:r>
            <a:r>
              <a:rPr lang="en-US" dirty="0"/>
              <a:t> </a:t>
            </a:r>
            <a:r>
              <a:rPr lang="en-US" dirty="0" err="1"/>
              <a:t>нэгтгэх</a:t>
            </a:r>
            <a:r>
              <a:rPr lang="en-US" dirty="0"/>
              <a:t>: </a:t>
            </a:r>
            <a:r>
              <a:rPr lang="en-US" dirty="0" err="1"/>
              <a:t>Өвөрмөц</a:t>
            </a:r>
            <a:r>
              <a:rPr lang="en-US" dirty="0"/>
              <a:t> </a:t>
            </a:r>
            <a:r>
              <a:rPr lang="en-US" dirty="0" err="1"/>
              <a:t>онцлог</a:t>
            </a:r>
            <a:r>
              <a:rPr lang="en-US" dirty="0"/>
              <a:t>, </a:t>
            </a:r>
            <a:r>
              <a:rPr lang="en-US" dirty="0" err="1"/>
              <a:t>функцуудыг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болгож</a:t>
            </a:r>
            <a:r>
              <a:rPr lang="en-US" dirty="0"/>
              <a:t> </a:t>
            </a:r>
            <a:r>
              <a:rPr lang="en-US" dirty="0" err="1"/>
              <a:t>бусдаас</a:t>
            </a:r>
            <a:r>
              <a:rPr lang="en-US" dirty="0"/>
              <a:t> </a:t>
            </a:r>
            <a:r>
              <a:rPr lang="en-US" dirty="0" err="1"/>
              <a:t>ялгараарай.Шинжилгээ</a:t>
            </a:r>
            <a:r>
              <a:rPr lang="en-US" dirty="0"/>
              <a:t> </a:t>
            </a:r>
            <a:r>
              <a:rPr lang="en-US" dirty="0" err="1"/>
              <a:t>хийх</a:t>
            </a:r>
            <a:r>
              <a:rPr lang="en-US" dirty="0"/>
              <a:t>, </a:t>
            </a:r>
            <a:r>
              <a:rPr lang="en-US" dirty="0" err="1"/>
              <a:t>давтах</a:t>
            </a:r>
            <a:r>
              <a:rPr lang="en-US" dirty="0"/>
              <a:t>: </a:t>
            </a:r>
            <a:r>
              <a:rPr lang="en-US" dirty="0" err="1"/>
              <a:t>Аппликейшнээ</a:t>
            </a:r>
            <a:r>
              <a:rPr lang="en-US" dirty="0"/>
              <a:t> </a:t>
            </a:r>
            <a:r>
              <a:rPr lang="en-US" dirty="0" err="1"/>
              <a:t>сайжруулж</a:t>
            </a:r>
            <a:r>
              <a:rPr lang="en-US" dirty="0"/>
              <a:t>, </a:t>
            </a:r>
            <a:r>
              <a:rPr lang="en-US" dirty="0" err="1"/>
              <a:t>оролцоог</a:t>
            </a:r>
            <a:r>
              <a:rPr lang="en-US" dirty="0"/>
              <a:t> </a:t>
            </a:r>
            <a:r>
              <a:rPr lang="en-US" dirty="0" err="1"/>
              <a:t>сайжруулахын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өгөгдөл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хүсэлтийг</a:t>
            </a:r>
            <a:r>
              <a:rPr lang="en-US" dirty="0"/>
              <a:t> </a:t>
            </a:r>
            <a:r>
              <a:rPr lang="en-US" dirty="0" err="1"/>
              <a:t>хянаж</a:t>
            </a:r>
            <a:r>
              <a:rPr lang="en-US" dirty="0"/>
              <a:t> </a:t>
            </a:r>
            <a:r>
              <a:rPr lang="en-US" dirty="0" err="1"/>
              <a:t>болно</a:t>
            </a:r>
            <a:r>
              <a:rPr lang="en-US" dirty="0"/>
              <a:t>.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Чанарыг</a:t>
            </a:r>
            <a:r>
              <a:rPr lang="en-US" dirty="0"/>
              <a:t> </a:t>
            </a:r>
            <a:r>
              <a:rPr lang="en-US" dirty="0" err="1"/>
              <a:t>хадгалах</a:t>
            </a:r>
            <a:r>
              <a:rPr lang="en-US" dirty="0"/>
              <a:t>: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алдаагүй</a:t>
            </a:r>
            <a:r>
              <a:rPr lang="en-US" dirty="0"/>
              <a:t>, </a:t>
            </a:r>
            <a:r>
              <a:rPr lang="en-US" dirty="0" err="1"/>
              <a:t>сайн</a:t>
            </a:r>
            <a:r>
              <a:rPr lang="en-US" dirty="0"/>
              <a:t> </a:t>
            </a:r>
            <a:r>
              <a:rPr lang="en-US" dirty="0" err="1"/>
              <a:t>ажиллаж</a:t>
            </a:r>
            <a:r>
              <a:rPr lang="en-US" dirty="0"/>
              <a:t>,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эерэг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хангаж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эсэхийг</a:t>
            </a:r>
            <a:r>
              <a:rPr lang="en-US" dirty="0"/>
              <a:t> </a:t>
            </a:r>
            <a:r>
              <a:rPr lang="en-US" dirty="0" err="1"/>
              <a:t>шалгаарай.Фэйсбүүк</a:t>
            </a:r>
            <a:r>
              <a:rPr lang="en-US" dirty="0"/>
              <a:t> </a:t>
            </a:r>
            <a:r>
              <a:rPr lang="en-US" dirty="0" err="1"/>
              <a:t>дэх</a:t>
            </a:r>
            <a:r>
              <a:rPr lang="en-US" dirty="0"/>
              <a:t> </a:t>
            </a:r>
            <a:r>
              <a:rPr lang="en-US" dirty="0" err="1"/>
              <a:t>амжилт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гайхалтай</a:t>
            </a:r>
            <a:r>
              <a:rPr lang="en-US" dirty="0"/>
              <a:t> </a:t>
            </a:r>
            <a:r>
              <a:rPr lang="en-US" dirty="0" err="1"/>
              <a:t>програм</a:t>
            </a:r>
            <a:r>
              <a:rPr lang="en-US" dirty="0"/>
              <a:t>, </a:t>
            </a:r>
            <a:r>
              <a:rPr lang="en-US" dirty="0" err="1"/>
              <a:t>үр</a:t>
            </a:r>
            <a:r>
              <a:rPr lang="en-US" dirty="0"/>
              <a:t> </a:t>
            </a:r>
            <a:r>
              <a:rPr lang="en-US" dirty="0" err="1"/>
              <a:t>дүнтэй</a:t>
            </a:r>
            <a:r>
              <a:rPr lang="en-US" dirty="0"/>
              <a:t> </a:t>
            </a:r>
            <a:r>
              <a:rPr lang="en-US" dirty="0" err="1"/>
              <a:t>маркетинг</a:t>
            </a:r>
            <a:r>
              <a:rPr lang="en-US" dirty="0"/>
              <a:t>, </a:t>
            </a:r>
            <a:r>
              <a:rPr lang="en-US" dirty="0" err="1"/>
              <a:t>хэрэглэгчдийг</a:t>
            </a:r>
            <a:r>
              <a:rPr lang="en-US" dirty="0"/>
              <a:t> </a:t>
            </a:r>
            <a:r>
              <a:rPr lang="en-US" dirty="0" err="1"/>
              <a:t>идэвхтэй</a:t>
            </a:r>
            <a:r>
              <a:rPr lang="en-US" dirty="0"/>
              <a:t> </a:t>
            </a:r>
            <a:r>
              <a:rPr lang="en-US" dirty="0" err="1"/>
              <a:t>байлгах</a:t>
            </a:r>
            <a:r>
              <a:rPr lang="en-US" dirty="0"/>
              <a:t> </a:t>
            </a:r>
            <a:r>
              <a:rPr lang="en-US" dirty="0" err="1"/>
              <a:t>гэсэн</a:t>
            </a:r>
            <a:r>
              <a:rPr lang="en-US" dirty="0"/>
              <a:t> </a:t>
            </a:r>
            <a:r>
              <a:rPr lang="en-US" dirty="0" err="1"/>
              <a:t>бүх</a:t>
            </a:r>
            <a:r>
              <a:rPr lang="en-US" dirty="0"/>
              <a:t> </a:t>
            </a:r>
            <a:r>
              <a:rPr lang="en-US" dirty="0" err="1"/>
              <a:t>хүчин</a:t>
            </a:r>
            <a:r>
              <a:rPr lang="en-US" dirty="0"/>
              <a:t> </a:t>
            </a:r>
            <a:r>
              <a:rPr lang="en-US" dirty="0" err="1"/>
              <a:t>зүйлээс</a:t>
            </a:r>
            <a:r>
              <a:rPr lang="en-US" dirty="0"/>
              <a:t> </a:t>
            </a:r>
            <a:r>
              <a:rPr lang="en-US" dirty="0" err="1"/>
              <a:t>үүдэлтэй</a:t>
            </a:r>
            <a:r>
              <a:rPr lang="en-US" dirty="0"/>
              <a:t> </a:t>
            </a:r>
            <a:r>
              <a:rPr lang="en-US" dirty="0" err="1"/>
              <a:t>гэдгийг</a:t>
            </a:r>
            <a:r>
              <a:rPr lang="en-US" dirty="0"/>
              <a:t> </a:t>
            </a:r>
            <a:r>
              <a:rPr lang="en-US" dirty="0" err="1"/>
              <a:t>санаарай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64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C42787-A2B2-4875-8F05-F70900A97B06}"/>
              </a:ext>
            </a:extLst>
          </p:cNvPr>
          <p:cNvSpPr/>
          <p:nvPr/>
        </p:nvSpPr>
        <p:spPr>
          <a:xfrm>
            <a:off x="0" y="-14453"/>
            <a:ext cx="12078393" cy="75713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дээрх</a:t>
            </a:r>
            <a:r>
              <a:rPr lang="en-US" dirty="0"/>
              <a:t> </a:t>
            </a:r>
            <a:r>
              <a:rPr lang="en-US" dirty="0" err="1"/>
              <a:t>апп</a:t>
            </a:r>
            <a:r>
              <a:rPr lang="en-US" dirty="0"/>
              <a:t> </a:t>
            </a:r>
            <a:r>
              <a:rPr lang="en-US" dirty="0" err="1"/>
              <a:t>хөгжүүлэлтийн</a:t>
            </a:r>
            <a:r>
              <a:rPr lang="en-US" dirty="0"/>
              <a:t> </a:t>
            </a:r>
            <a:r>
              <a:rPr lang="en-US" dirty="0" err="1"/>
              <a:t>үр</a:t>
            </a:r>
            <a:r>
              <a:rPr lang="en-US" dirty="0"/>
              <a:t> </a:t>
            </a:r>
            <a:r>
              <a:rPr lang="en-US" dirty="0" err="1"/>
              <a:t>дүнг</a:t>
            </a:r>
            <a:r>
              <a:rPr lang="en-US" dirty="0"/>
              <a:t> </a:t>
            </a:r>
            <a:r>
              <a:rPr lang="en-US" dirty="0" err="1"/>
              <a:t>нэмэгдүүлэх</a:t>
            </a:r>
            <a:r>
              <a:rPr lang="en-US" dirty="0"/>
              <a:t> </a:t>
            </a:r>
            <a:r>
              <a:rPr lang="en-US" dirty="0" err="1"/>
              <a:t>хэд</a:t>
            </a:r>
            <a:r>
              <a:rPr lang="en-US" dirty="0"/>
              <a:t> </a:t>
            </a:r>
            <a:r>
              <a:rPr lang="en-US" dirty="0" err="1"/>
              <a:t>хэдэн</a:t>
            </a:r>
            <a:r>
              <a:rPr lang="en-US" dirty="0"/>
              <a:t>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бий:Агуулгын</a:t>
            </a:r>
            <a:r>
              <a:rPr lang="en-US" dirty="0"/>
              <a:t> </a:t>
            </a:r>
            <a:r>
              <a:rPr lang="en-US" dirty="0" err="1"/>
              <a:t>стратеги:Зах</a:t>
            </a:r>
            <a:r>
              <a:rPr lang="en-US" dirty="0"/>
              <a:t> </a:t>
            </a:r>
            <a:r>
              <a:rPr lang="en-US" dirty="0" err="1"/>
              <a:t>зээл</a:t>
            </a:r>
            <a:r>
              <a:rPr lang="en-US" dirty="0"/>
              <a:t> </a:t>
            </a:r>
            <a:r>
              <a:rPr lang="en-US" dirty="0" err="1"/>
              <a:t>дэх</a:t>
            </a:r>
            <a:r>
              <a:rPr lang="en-US" dirty="0"/>
              <a:t> </a:t>
            </a:r>
            <a:r>
              <a:rPr lang="en-US" dirty="0" err="1"/>
              <a:t>цоорхойг</a:t>
            </a:r>
            <a:r>
              <a:rPr lang="en-US" dirty="0"/>
              <a:t> </a:t>
            </a:r>
            <a:r>
              <a:rPr lang="en-US" dirty="0" err="1"/>
              <a:t>тодорхойлох</a:t>
            </a:r>
            <a:r>
              <a:rPr lang="en-US" dirty="0"/>
              <a:t>: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нийгэмлэгээс</a:t>
            </a:r>
            <a:r>
              <a:rPr lang="en-US" dirty="0"/>
              <a:t> </a:t>
            </a:r>
            <a:r>
              <a:rPr lang="en-US" dirty="0" err="1"/>
              <a:t>дутуу</a:t>
            </a:r>
            <a:r>
              <a:rPr lang="en-US" dirty="0"/>
              <a:t> </a:t>
            </a:r>
            <a:r>
              <a:rPr lang="en-US" dirty="0" err="1"/>
              <a:t>хангагдсан</a:t>
            </a:r>
            <a:r>
              <a:rPr lang="en-US" dirty="0"/>
              <a:t> </a:t>
            </a:r>
            <a:r>
              <a:rPr lang="en-US" dirty="0" err="1"/>
              <a:t>орон</a:t>
            </a:r>
            <a:r>
              <a:rPr lang="en-US" dirty="0"/>
              <a:t> </a:t>
            </a:r>
            <a:r>
              <a:rPr lang="en-US" dirty="0" err="1"/>
              <a:t>зай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хэрэгцээг</a:t>
            </a:r>
            <a:r>
              <a:rPr lang="en-US" dirty="0"/>
              <a:t> </a:t>
            </a:r>
            <a:r>
              <a:rPr lang="en-US" dirty="0" err="1"/>
              <a:t>хайж</a:t>
            </a:r>
            <a:r>
              <a:rPr lang="en-US" dirty="0"/>
              <a:t>, </a:t>
            </a:r>
            <a:r>
              <a:rPr lang="en-US" dirty="0" err="1"/>
              <a:t>тэдгээрийг</a:t>
            </a:r>
            <a:r>
              <a:rPr lang="en-US" dirty="0"/>
              <a:t> </a:t>
            </a:r>
            <a:r>
              <a:rPr lang="en-US" dirty="0" err="1"/>
              <a:t>шийдвэрлэхийн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тохируулаарай.Trendjacking</a:t>
            </a:r>
            <a:r>
              <a:rPr lang="en-US" dirty="0"/>
              <a:t>: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үзэл</a:t>
            </a:r>
            <a:r>
              <a:rPr lang="en-US" dirty="0"/>
              <a:t> </a:t>
            </a:r>
            <a:r>
              <a:rPr lang="en-US" dirty="0" err="1"/>
              <a:t>баримтлалд</a:t>
            </a:r>
            <a:r>
              <a:rPr lang="en-US" dirty="0"/>
              <a:t> </a:t>
            </a:r>
            <a:r>
              <a:rPr lang="en-US" dirty="0" err="1"/>
              <a:t>урам</a:t>
            </a:r>
            <a:r>
              <a:rPr lang="en-US" dirty="0"/>
              <a:t> </a:t>
            </a:r>
            <a:r>
              <a:rPr lang="en-US" dirty="0" err="1"/>
              <a:t>зориг</a:t>
            </a:r>
            <a:r>
              <a:rPr lang="en-US" dirty="0"/>
              <a:t> </a:t>
            </a:r>
            <a:r>
              <a:rPr lang="en-US" dirty="0" err="1"/>
              <a:t>өгөхийн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трэнд</a:t>
            </a:r>
            <a:r>
              <a:rPr lang="en-US" dirty="0"/>
              <a:t> </a:t>
            </a:r>
            <a:r>
              <a:rPr lang="en-US" dirty="0" err="1"/>
              <a:t>болж</a:t>
            </a:r>
            <a:r>
              <a:rPr lang="en-US" dirty="0"/>
              <a:t> </a:t>
            </a:r>
            <a:r>
              <a:rPr lang="en-US" dirty="0" err="1"/>
              <a:t>буй</a:t>
            </a:r>
            <a:r>
              <a:rPr lang="en-US" dirty="0"/>
              <a:t> hashtags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сорилтуудад</a:t>
            </a:r>
            <a:r>
              <a:rPr lang="en-US" dirty="0"/>
              <a:t> </a:t>
            </a:r>
            <a:r>
              <a:rPr lang="en-US" dirty="0" err="1"/>
              <a:t>дүн</a:t>
            </a:r>
            <a:r>
              <a:rPr lang="en-US" dirty="0"/>
              <a:t> </a:t>
            </a:r>
            <a:r>
              <a:rPr lang="en-US" dirty="0" err="1"/>
              <a:t>шинжилгээ</a:t>
            </a:r>
            <a:r>
              <a:rPr lang="en-US" dirty="0"/>
              <a:t> </a:t>
            </a:r>
            <a:r>
              <a:rPr lang="en-US" dirty="0" err="1"/>
              <a:t>хий.Бүтээгчидтэй</a:t>
            </a:r>
            <a:r>
              <a:rPr lang="en-US" dirty="0"/>
              <a:t> </a:t>
            </a:r>
            <a:r>
              <a:rPr lang="en-US" dirty="0" err="1"/>
              <a:t>хамтран</a:t>
            </a:r>
            <a:r>
              <a:rPr lang="en-US" dirty="0"/>
              <a:t> </a:t>
            </a:r>
            <a:r>
              <a:rPr lang="en-US" dirty="0" err="1"/>
              <a:t>ажиллана</a:t>
            </a:r>
            <a:r>
              <a:rPr lang="en-US" dirty="0"/>
              <a:t> </a:t>
            </a:r>
            <a:r>
              <a:rPr lang="en-US" dirty="0" err="1"/>
              <a:t>уу</a:t>
            </a:r>
            <a:r>
              <a:rPr lang="en-US" dirty="0"/>
              <a:t>: </a:t>
            </a:r>
            <a:r>
              <a:rPr lang="en-US" dirty="0" err="1"/>
              <a:t>ТикТокийн</a:t>
            </a:r>
            <a:r>
              <a:rPr lang="en-US" dirty="0"/>
              <a:t> </a:t>
            </a:r>
            <a:r>
              <a:rPr lang="en-US" dirty="0" err="1"/>
              <a:t>алдартай</a:t>
            </a:r>
            <a:r>
              <a:rPr lang="en-US" dirty="0"/>
              <a:t> </a:t>
            </a:r>
            <a:r>
              <a:rPr lang="en-US" dirty="0" err="1"/>
              <a:t>нөлөө</a:t>
            </a:r>
            <a:r>
              <a:rPr lang="en-US" dirty="0"/>
              <a:t> </a:t>
            </a:r>
            <a:r>
              <a:rPr lang="en-US" dirty="0" err="1"/>
              <a:t>үзүүлэгчидтэй</a:t>
            </a:r>
            <a:r>
              <a:rPr lang="en-US" dirty="0"/>
              <a:t> </a:t>
            </a:r>
            <a:r>
              <a:rPr lang="en-US" dirty="0" err="1"/>
              <a:t>түншилж</a:t>
            </a:r>
            <a:r>
              <a:rPr lang="en-US" dirty="0"/>
              <a:t>, </a:t>
            </a:r>
            <a:r>
              <a:rPr lang="en-US" dirty="0" err="1"/>
              <a:t>тэдний</a:t>
            </a:r>
            <a:r>
              <a:rPr lang="en-US" dirty="0"/>
              <a:t> </a:t>
            </a:r>
            <a:r>
              <a:rPr lang="en-US" dirty="0" err="1"/>
              <a:t>үзэгчдийн</a:t>
            </a:r>
            <a:r>
              <a:rPr lang="en-US" dirty="0"/>
              <a:t> </a:t>
            </a:r>
            <a:r>
              <a:rPr lang="en-US" dirty="0" err="1"/>
              <a:t>хэрэгцээ</a:t>
            </a:r>
            <a:r>
              <a:rPr lang="en-US" dirty="0"/>
              <a:t>, </a:t>
            </a:r>
            <a:r>
              <a:rPr lang="en-US" dirty="0" err="1"/>
              <a:t>туршлагад</a:t>
            </a:r>
            <a:r>
              <a:rPr lang="en-US" dirty="0"/>
              <a:t> </a:t>
            </a:r>
            <a:r>
              <a:rPr lang="en-US" dirty="0" err="1"/>
              <a:t>тулгуурлан</a:t>
            </a:r>
            <a:r>
              <a:rPr lang="en-US" dirty="0"/>
              <a:t> </a:t>
            </a:r>
            <a:r>
              <a:rPr lang="en-US" dirty="0" err="1"/>
              <a:t>апп</a:t>
            </a:r>
            <a:r>
              <a:rPr lang="en-US" dirty="0"/>
              <a:t> </a:t>
            </a:r>
            <a:r>
              <a:rPr lang="en-US" dirty="0" err="1"/>
              <a:t>хөгжүүлээрэй.Одоо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санаануудыг</a:t>
            </a:r>
            <a:r>
              <a:rPr lang="en-US" dirty="0"/>
              <a:t> </a:t>
            </a:r>
            <a:r>
              <a:rPr lang="en-US" dirty="0" err="1"/>
              <a:t>дахин</a:t>
            </a:r>
            <a:r>
              <a:rPr lang="en-US" dirty="0"/>
              <a:t> </a:t>
            </a:r>
            <a:r>
              <a:rPr lang="en-US" dirty="0" err="1"/>
              <a:t>ашиглах</a:t>
            </a:r>
            <a:r>
              <a:rPr lang="en-US" dirty="0"/>
              <a:t>: </a:t>
            </a:r>
            <a:r>
              <a:rPr lang="en-US" dirty="0" err="1"/>
              <a:t>Бусад</a:t>
            </a:r>
            <a:r>
              <a:rPr lang="en-US" dirty="0"/>
              <a:t> </a:t>
            </a:r>
            <a:r>
              <a:rPr lang="en-US" dirty="0" err="1"/>
              <a:t>платформууд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салбаруудын</a:t>
            </a:r>
            <a:r>
              <a:rPr lang="en-US" dirty="0"/>
              <a:t> </a:t>
            </a:r>
            <a:r>
              <a:rPr lang="en-US" dirty="0" err="1"/>
              <a:t>амжилттай</a:t>
            </a:r>
            <a:r>
              <a:rPr lang="en-US" dirty="0"/>
              <a:t> </a:t>
            </a:r>
            <a:r>
              <a:rPr lang="en-US" dirty="0" err="1"/>
              <a:t>концепцуудыг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формат</a:t>
            </a:r>
            <a:r>
              <a:rPr lang="en-US" dirty="0"/>
              <a:t> </a:t>
            </a:r>
            <a:r>
              <a:rPr lang="en-US" dirty="0" err="1"/>
              <a:t>руу</a:t>
            </a:r>
            <a:r>
              <a:rPr lang="en-US" dirty="0"/>
              <a:t> </a:t>
            </a:r>
            <a:r>
              <a:rPr lang="en-US" dirty="0" err="1"/>
              <a:t>өвөрмөц</a:t>
            </a:r>
            <a:r>
              <a:rPr lang="en-US" dirty="0"/>
              <a:t> </a:t>
            </a:r>
            <a:r>
              <a:rPr lang="en-US" dirty="0" err="1"/>
              <a:t>байдлаар</a:t>
            </a:r>
            <a:r>
              <a:rPr lang="en-US" dirty="0"/>
              <a:t> </a:t>
            </a:r>
            <a:r>
              <a:rPr lang="en-US" dirty="0" err="1"/>
              <a:t>тохируулаарай.Хөгжүүлэлт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оновчтой</a:t>
            </a:r>
            <a:r>
              <a:rPr lang="en-US" dirty="0"/>
              <a:t> </a:t>
            </a:r>
            <a:r>
              <a:rPr lang="en-US" dirty="0" err="1"/>
              <a:t>болгох:Богино</a:t>
            </a:r>
            <a:r>
              <a:rPr lang="en-US" dirty="0"/>
              <a:t>, </a:t>
            </a:r>
            <a:r>
              <a:rPr lang="en-US" dirty="0" err="1"/>
              <a:t>сонирхолтой</a:t>
            </a:r>
            <a:r>
              <a:rPr lang="en-US" dirty="0"/>
              <a:t> </a:t>
            </a:r>
            <a:r>
              <a:rPr lang="en-US" dirty="0" err="1"/>
              <a:t>туршлагад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хандуулаарай</a:t>
            </a:r>
            <a:r>
              <a:rPr lang="en-US" dirty="0"/>
              <a:t>: </a:t>
            </a:r>
            <a:r>
              <a:rPr lang="en-US" dirty="0" err="1"/>
              <a:t>TikTok-ийн</a:t>
            </a:r>
            <a:r>
              <a:rPr lang="en-US" dirty="0"/>
              <a:t> </a:t>
            </a:r>
            <a:r>
              <a:rPr lang="en-US" dirty="0" err="1"/>
              <a:t>гол</a:t>
            </a:r>
            <a:r>
              <a:rPr lang="en-US" dirty="0"/>
              <a:t> </a:t>
            </a:r>
            <a:r>
              <a:rPr lang="en-US" dirty="0" err="1"/>
              <a:t>сонирхол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хазуулсан</a:t>
            </a:r>
            <a:r>
              <a:rPr lang="en-US" dirty="0"/>
              <a:t> </a:t>
            </a:r>
            <a:r>
              <a:rPr lang="en-US" dirty="0" err="1"/>
              <a:t>хэмжээтэй</a:t>
            </a:r>
            <a:r>
              <a:rPr lang="en-US" dirty="0"/>
              <a:t> </a:t>
            </a:r>
            <a:r>
              <a:rPr lang="en-US" dirty="0" err="1"/>
              <a:t>контент</a:t>
            </a:r>
            <a:r>
              <a:rPr lang="en-US" dirty="0"/>
              <a:t> </a:t>
            </a:r>
            <a:r>
              <a:rPr lang="en-US" dirty="0" err="1"/>
              <a:t>гэдгийг</a:t>
            </a:r>
            <a:r>
              <a:rPr lang="en-US" dirty="0"/>
              <a:t> </a:t>
            </a:r>
            <a:r>
              <a:rPr lang="en-US" dirty="0" err="1"/>
              <a:t>санаарай</a:t>
            </a:r>
            <a:r>
              <a:rPr lang="en-US" dirty="0"/>
              <a:t>. </a:t>
            </a:r>
            <a:r>
              <a:rPr lang="en-US" dirty="0" err="1"/>
              <a:t>Платформын</a:t>
            </a:r>
            <a:r>
              <a:rPr lang="en-US" dirty="0"/>
              <a:t> </a:t>
            </a:r>
            <a:r>
              <a:rPr lang="en-US" dirty="0" err="1"/>
              <a:t>хязгаарлалтын</a:t>
            </a:r>
            <a:r>
              <a:rPr lang="en-US" dirty="0"/>
              <a:t> </a:t>
            </a:r>
            <a:r>
              <a:rPr lang="en-US" dirty="0" err="1"/>
              <a:t>хүрээнд</a:t>
            </a:r>
            <a:r>
              <a:rPr lang="en-US" dirty="0"/>
              <a:t> </a:t>
            </a:r>
            <a:r>
              <a:rPr lang="en-US" dirty="0" err="1"/>
              <a:t>ашиглахын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програмуудаа</a:t>
            </a:r>
            <a:r>
              <a:rPr lang="en-US" dirty="0"/>
              <a:t> </a:t>
            </a:r>
            <a:r>
              <a:rPr lang="en-US" dirty="0" err="1"/>
              <a:t>товч</a:t>
            </a:r>
            <a:r>
              <a:rPr lang="en-US" dirty="0"/>
              <a:t> </a:t>
            </a:r>
            <a:r>
              <a:rPr lang="en-US" dirty="0" err="1"/>
              <a:t>бөгөөд</a:t>
            </a:r>
            <a:r>
              <a:rPr lang="en-US" dirty="0"/>
              <a:t> </a:t>
            </a:r>
            <a:r>
              <a:rPr lang="en-US" dirty="0" err="1"/>
              <a:t>хөгжилтэй</a:t>
            </a:r>
            <a:r>
              <a:rPr lang="en-US" dirty="0"/>
              <a:t> </a:t>
            </a:r>
            <a:r>
              <a:rPr lang="en-US" dirty="0" err="1"/>
              <a:t>байлгаарай.Төрөлхийн</a:t>
            </a:r>
            <a:r>
              <a:rPr lang="en-US" dirty="0"/>
              <a:t> </a:t>
            </a:r>
            <a:r>
              <a:rPr lang="en-US" dirty="0" err="1"/>
              <a:t>функцууд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интеграцчилгааг</a:t>
            </a:r>
            <a:r>
              <a:rPr lang="en-US" dirty="0"/>
              <a:t> </a:t>
            </a:r>
            <a:r>
              <a:rPr lang="en-US" dirty="0" err="1"/>
              <a:t>ашиглана</a:t>
            </a:r>
            <a:r>
              <a:rPr lang="en-US" dirty="0"/>
              <a:t> </a:t>
            </a:r>
            <a:r>
              <a:rPr lang="en-US" dirty="0" err="1"/>
              <a:t>уу</a:t>
            </a:r>
            <a:r>
              <a:rPr lang="en-US" dirty="0"/>
              <a:t>: </a:t>
            </a:r>
            <a:r>
              <a:rPr lang="en-US" dirty="0" err="1"/>
              <a:t>Камерын</a:t>
            </a:r>
            <a:r>
              <a:rPr lang="en-US" dirty="0"/>
              <a:t> </a:t>
            </a:r>
            <a:r>
              <a:rPr lang="en-US" dirty="0" err="1"/>
              <a:t>эффект</a:t>
            </a:r>
            <a:r>
              <a:rPr lang="en-US" dirty="0"/>
              <a:t>, </a:t>
            </a:r>
            <a:r>
              <a:rPr lang="en-US" dirty="0" err="1"/>
              <a:t>хөгжмийн</a:t>
            </a:r>
            <a:r>
              <a:rPr lang="en-US" dirty="0"/>
              <a:t> </a:t>
            </a:r>
            <a:r>
              <a:rPr lang="en-US" dirty="0" err="1"/>
              <a:t>сан</a:t>
            </a:r>
            <a:r>
              <a:rPr lang="en-US" dirty="0"/>
              <a:t>, API </a:t>
            </a:r>
            <a:r>
              <a:rPr lang="en-US" dirty="0" err="1"/>
              <a:t>хандалт</a:t>
            </a:r>
            <a:r>
              <a:rPr lang="en-US" dirty="0"/>
              <a:t> </a:t>
            </a:r>
            <a:r>
              <a:rPr lang="en-US" dirty="0" err="1"/>
              <a:t>зэрэг</a:t>
            </a:r>
            <a:r>
              <a:rPr lang="en-US" dirty="0"/>
              <a:t> </a:t>
            </a:r>
            <a:r>
              <a:rPr lang="en-US" dirty="0" err="1"/>
              <a:t>TikTok-ийн</a:t>
            </a:r>
            <a:r>
              <a:rPr lang="en-US" dirty="0"/>
              <a:t> </a:t>
            </a:r>
            <a:r>
              <a:rPr lang="en-US" dirty="0" err="1"/>
              <a:t>суулгасан</a:t>
            </a:r>
            <a:r>
              <a:rPr lang="en-US" dirty="0"/>
              <a:t> </a:t>
            </a:r>
            <a:r>
              <a:rPr lang="en-US" dirty="0" err="1"/>
              <a:t>хэрэгслүүдийг</a:t>
            </a:r>
            <a:r>
              <a:rPr lang="en-US" dirty="0"/>
              <a:t> </a:t>
            </a:r>
            <a:r>
              <a:rPr lang="en-US" dirty="0" err="1"/>
              <a:t>ашиглан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үйл</a:t>
            </a:r>
            <a:r>
              <a:rPr lang="en-US" dirty="0"/>
              <a:t> </a:t>
            </a:r>
            <a:r>
              <a:rPr lang="en-US" dirty="0" err="1"/>
              <a:t>ажиллагаа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сайжруулаарай.Хөдөлгөөнт</a:t>
            </a:r>
            <a:r>
              <a:rPr lang="en-US" dirty="0"/>
              <a:t> </a:t>
            </a:r>
            <a:r>
              <a:rPr lang="en-US" dirty="0" err="1"/>
              <a:t>төхөөрөмжөөс</a:t>
            </a:r>
            <a:r>
              <a:rPr lang="en-US" dirty="0"/>
              <a:t> </a:t>
            </a:r>
            <a:r>
              <a:rPr lang="en-US" dirty="0" err="1"/>
              <a:t>эхлээд</a:t>
            </a:r>
            <a:r>
              <a:rPr lang="en-US" dirty="0"/>
              <a:t> </a:t>
            </a:r>
            <a:r>
              <a:rPr lang="en-US" dirty="0" err="1"/>
              <a:t>дизайныг</a:t>
            </a:r>
            <a:r>
              <a:rPr lang="en-US" dirty="0"/>
              <a:t> </a:t>
            </a:r>
            <a:r>
              <a:rPr lang="en-US" dirty="0" err="1"/>
              <a:t>эрэмбэлэх</a:t>
            </a:r>
            <a:r>
              <a:rPr lang="en-US" dirty="0"/>
              <a:t>: 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аппликейшн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хөдөлгөөнт</a:t>
            </a:r>
            <a:r>
              <a:rPr lang="en-US" dirty="0"/>
              <a:t> </a:t>
            </a:r>
            <a:r>
              <a:rPr lang="en-US" dirty="0" err="1"/>
              <a:t>төхөөрөмжид</a:t>
            </a:r>
            <a:r>
              <a:rPr lang="en-US" dirty="0"/>
              <a:t> </a:t>
            </a:r>
            <a:r>
              <a:rPr lang="en-US" dirty="0" err="1"/>
              <a:t>тохирсон</a:t>
            </a:r>
            <a:r>
              <a:rPr lang="en-US" dirty="0"/>
              <a:t>, </a:t>
            </a:r>
            <a:r>
              <a:rPr lang="en-US" dirty="0" err="1"/>
              <a:t>мэдрэгчтэй</a:t>
            </a:r>
            <a:r>
              <a:rPr lang="en-US" dirty="0"/>
              <a:t> </a:t>
            </a:r>
            <a:r>
              <a:rPr lang="en-US" dirty="0" err="1"/>
              <a:t>удирдлагатай</a:t>
            </a:r>
            <a:r>
              <a:rPr lang="en-US" dirty="0"/>
              <a:t> </a:t>
            </a:r>
            <a:r>
              <a:rPr lang="en-US" dirty="0" err="1"/>
              <a:t>ашиглахад</a:t>
            </a:r>
            <a:r>
              <a:rPr lang="en-US" dirty="0"/>
              <a:t> </a:t>
            </a:r>
            <a:r>
              <a:rPr lang="en-US" dirty="0" err="1"/>
              <a:t>хялбар</a:t>
            </a:r>
            <a:r>
              <a:rPr lang="en-US" dirty="0"/>
              <a:t> </a:t>
            </a:r>
            <a:r>
              <a:rPr lang="en-US" dirty="0" err="1"/>
              <a:t>эсэхийг</a:t>
            </a:r>
            <a:r>
              <a:rPr lang="en-US" dirty="0"/>
              <a:t> </a:t>
            </a:r>
            <a:r>
              <a:rPr lang="en-US" dirty="0" err="1"/>
              <a:t>шалгаарай.Турших</a:t>
            </a:r>
            <a:r>
              <a:rPr lang="en-US" dirty="0"/>
              <a:t>, </a:t>
            </a:r>
            <a:r>
              <a:rPr lang="en-US" dirty="0" err="1"/>
              <a:t>давтах</a:t>
            </a:r>
            <a:r>
              <a:rPr lang="en-US" dirty="0"/>
              <a:t>: </a:t>
            </a:r>
            <a:r>
              <a:rPr lang="en-US" dirty="0" err="1"/>
              <a:t>Апп-аа</a:t>
            </a:r>
            <a:r>
              <a:rPr lang="en-US" dirty="0"/>
              <a:t> </a:t>
            </a:r>
            <a:r>
              <a:rPr lang="en-US" dirty="0" err="1"/>
              <a:t>боловсронгуй</a:t>
            </a:r>
            <a:r>
              <a:rPr lang="en-US" dirty="0"/>
              <a:t> </a:t>
            </a:r>
            <a:r>
              <a:rPr lang="en-US" dirty="0" err="1"/>
              <a:t>болгох</a:t>
            </a:r>
            <a:r>
              <a:rPr lang="en-US" dirty="0"/>
              <a:t>, </a:t>
            </a:r>
            <a:r>
              <a:rPr lang="en-US" dirty="0" err="1"/>
              <a:t>асуудлыг</a:t>
            </a:r>
            <a:r>
              <a:rPr lang="en-US" dirty="0"/>
              <a:t> </a:t>
            </a:r>
            <a:r>
              <a:rPr lang="en-US" dirty="0" err="1"/>
              <a:t>тодорхойлох</a:t>
            </a:r>
            <a:r>
              <a:rPr lang="en-US" dirty="0"/>
              <a:t>, </a:t>
            </a:r>
            <a:r>
              <a:rPr lang="en-US" dirty="0" err="1"/>
              <a:t>гүйцэтгэлийг</a:t>
            </a:r>
            <a:r>
              <a:rPr lang="en-US" dirty="0"/>
              <a:t> </a:t>
            </a:r>
            <a:r>
              <a:rPr lang="en-US" dirty="0" err="1"/>
              <a:t>сайжруулахын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</a:t>
            </a:r>
            <a:r>
              <a:rPr lang="en-US" dirty="0"/>
              <a:t>, </a:t>
            </a:r>
            <a:r>
              <a:rPr lang="en-US" dirty="0" err="1"/>
              <a:t>аналитик</a:t>
            </a:r>
            <a:r>
              <a:rPr lang="en-US" dirty="0"/>
              <a:t> </a:t>
            </a:r>
            <a:r>
              <a:rPr lang="en-US" dirty="0" err="1"/>
              <a:t>өгөгдлийг</a:t>
            </a:r>
            <a:r>
              <a:rPr lang="en-US" dirty="0"/>
              <a:t> </a:t>
            </a:r>
            <a:r>
              <a:rPr lang="en-US" dirty="0" err="1"/>
              <a:t>тогтмол</a:t>
            </a:r>
            <a:r>
              <a:rPr lang="en-US" dirty="0"/>
              <a:t> </a:t>
            </a:r>
            <a:r>
              <a:rPr lang="en-US" dirty="0" err="1"/>
              <a:t>цуглуул.Сурталчилгаа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маркетинг:Органик</a:t>
            </a:r>
            <a:r>
              <a:rPr lang="en-US" dirty="0"/>
              <a:t> </a:t>
            </a:r>
            <a:r>
              <a:rPr lang="en-US" dirty="0" err="1"/>
              <a:t>хүртээмж</a:t>
            </a:r>
            <a:r>
              <a:rPr lang="en-US" dirty="0"/>
              <a:t>: </a:t>
            </a:r>
            <a:r>
              <a:rPr lang="en-US" dirty="0" err="1"/>
              <a:t>Холбогдох</a:t>
            </a:r>
            <a:r>
              <a:rPr lang="en-US" dirty="0"/>
              <a:t> hashtag-</a:t>
            </a:r>
            <a:r>
              <a:rPr lang="en-US" dirty="0" err="1"/>
              <a:t>уудыг</a:t>
            </a:r>
            <a:r>
              <a:rPr lang="en-US" dirty="0"/>
              <a:t> </a:t>
            </a:r>
            <a:r>
              <a:rPr lang="en-US" dirty="0" err="1"/>
              <a:t>ашиглаж</a:t>
            </a:r>
            <a:r>
              <a:rPr lang="en-US" dirty="0"/>
              <a:t>, </a:t>
            </a:r>
            <a:r>
              <a:rPr lang="en-US" dirty="0" err="1"/>
              <a:t>сорилтод</a:t>
            </a:r>
            <a:r>
              <a:rPr lang="en-US" dirty="0"/>
              <a:t> </a:t>
            </a:r>
            <a:r>
              <a:rPr lang="en-US" dirty="0" err="1"/>
              <a:t>оролцож</a:t>
            </a:r>
            <a:r>
              <a:rPr lang="en-US" dirty="0"/>
              <a:t>,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нийттэй</a:t>
            </a:r>
            <a:r>
              <a:rPr lang="en-US" dirty="0"/>
              <a:t> </a:t>
            </a:r>
            <a:r>
              <a:rPr lang="en-US" dirty="0" err="1"/>
              <a:t>органик</a:t>
            </a:r>
            <a:r>
              <a:rPr lang="en-US" dirty="0"/>
              <a:t> </a:t>
            </a:r>
            <a:r>
              <a:rPr lang="en-US" dirty="0" err="1"/>
              <a:t>байдлаар</a:t>
            </a:r>
            <a:r>
              <a:rPr lang="en-US" dirty="0"/>
              <a:t> </a:t>
            </a:r>
            <a:r>
              <a:rPr lang="en-US" dirty="0" err="1"/>
              <a:t>оролцож</a:t>
            </a:r>
            <a:r>
              <a:rPr lang="en-US" dirty="0"/>
              <a:t>, </a:t>
            </a:r>
            <a:r>
              <a:rPr lang="en-US" dirty="0" err="1"/>
              <a:t>татан</a:t>
            </a:r>
            <a:r>
              <a:rPr lang="en-US" dirty="0"/>
              <a:t> </a:t>
            </a:r>
            <a:r>
              <a:rPr lang="en-US" dirty="0" err="1"/>
              <a:t>оролцоорой.TikTok</a:t>
            </a:r>
            <a:r>
              <a:rPr lang="en-US" dirty="0"/>
              <a:t> </a:t>
            </a:r>
            <a:r>
              <a:rPr lang="en-US" dirty="0" err="1"/>
              <a:t>зар</a:t>
            </a:r>
            <a:r>
              <a:rPr lang="en-US" dirty="0"/>
              <a:t>: </a:t>
            </a:r>
            <a:r>
              <a:rPr lang="en-US" dirty="0" err="1"/>
              <a:t>Тодорхой</a:t>
            </a:r>
            <a:r>
              <a:rPr lang="en-US" dirty="0"/>
              <a:t> </a:t>
            </a:r>
            <a:r>
              <a:rPr lang="en-US" dirty="0" err="1"/>
              <a:t>хүн</a:t>
            </a:r>
            <a:r>
              <a:rPr lang="en-US" dirty="0"/>
              <a:t> </a:t>
            </a:r>
            <a:r>
              <a:rPr lang="en-US" dirty="0" err="1"/>
              <a:t>ам</a:t>
            </a:r>
            <a:r>
              <a:rPr lang="en-US" dirty="0"/>
              <a:t> </a:t>
            </a:r>
            <a:r>
              <a:rPr lang="en-US" dirty="0" err="1"/>
              <a:t>зүй</a:t>
            </a:r>
            <a:r>
              <a:rPr lang="en-US" dirty="0"/>
              <a:t>, </a:t>
            </a:r>
            <a:r>
              <a:rPr lang="en-US" dirty="0" err="1"/>
              <a:t>сонирхолд</a:t>
            </a:r>
            <a:r>
              <a:rPr lang="en-US" dirty="0"/>
              <a:t> </a:t>
            </a:r>
            <a:r>
              <a:rPr lang="en-US" dirty="0" err="1"/>
              <a:t>хүрэхийн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платформ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зорилтот</a:t>
            </a:r>
            <a:r>
              <a:rPr lang="en-US" dirty="0"/>
              <a:t> </a:t>
            </a:r>
            <a:r>
              <a:rPr lang="en-US" dirty="0" err="1"/>
              <a:t>сурталчилгааны</a:t>
            </a:r>
            <a:r>
              <a:rPr lang="en-US" dirty="0"/>
              <a:t> </a:t>
            </a:r>
            <a:r>
              <a:rPr lang="en-US" dirty="0" err="1"/>
              <a:t>кампанит</a:t>
            </a:r>
            <a:r>
              <a:rPr lang="en-US" dirty="0"/>
              <a:t> </a:t>
            </a:r>
            <a:r>
              <a:rPr lang="en-US" dirty="0" err="1"/>
              <a:t>ажил</a:t>
            </a:r>
            <a:r>
              <a:rPr lang="en-US" dirty="0"/>
              <a:t> </a:t>
            </a:r>
            <a:r>
              <a:rPr lang="en-US" dirty="0" err="1"/>
              <a:t>явуул.Хөндлөн</a:t>
            </a:r>
            <a:r>
              <a:rPr lang="en-US" dirty="0"/>
              <a:t> </a:t>
            </a:r>
            <a:r>
              <a:rPr lang="en-US" dirty="0" err="1"/>
              <a:t>сурталчилгаа</a:t>
            </a:r>
            <a:r>
              <a:rPr lang="en-US" dirty="0"/>
              <a:t>: </a:t>
            </a:r>
            <a:r>
              <a:rPr lang="en-US" dirty="0" err="1"/>
              <a:t>Хэрэв</a:t>
            </a:r>
            <a:r>
              <a:rPr lang="en-US" dirty="0"/>
              <a:t> </a:t>
            </a:r>
            <a:r>
              <a:rPr lang="en-US" dirty="0" err="1"/>
              <a:t>танд</a:t>
            </a:r>
            <a:r>
              <a:rPr lang="en-US" dirty="0"/>
              <a:t> </a:t>
            </a:r>
            <a:r>
              <a:rPr lang="en-US" dirty="0" err="1"/>
              <a:t>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програмууд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нийтийн</a:t>
            </a:r>
            <a:r>
              <a:rPr lang="en-US" dirty="0"/>
              <a:t> </a:t>
            </a:r>
            <a:r>
              <a:rPr lang="en-US" dirty="0" err="1"/>
              <a:t>мэдээллийн</a:t>
            </a:r>
            <a:r>
              <a:rPr lang="en-US" dirty="0"/>
              <a:t> </a:t>
            </a:r>
            <a:r>
              <a:rPr lang="en-US" dirty="0" err="1"/>
              <a:t>хэрэгсэл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бол</a:t>
            </a:r>
            <a:r>
              <a:rPr lang="en-US" dirty="0"/>
              <a:t> </a:t>
            </a:r>
            <a:r>
              <a:rPr lang="en-US" dirty="0" err="1"/>
              <a:t>тэдгээрийг</a:t>
            </a:r>
            <a:r>
              <a:rPr lang="en-US" dirty="0"/>
              <a:t> </a:t>
            </a:r>
            <a:r>
              <a:rPr lang="en-US" dirty="0" err="1"/>
              <a:t>ашиглан</a:t>
            </a:r>
            <a:r>
              <a:rPr lang="en-US" dirty="0"/>
              <a:t>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сурталчлаарай.Influencer</a:t>
            </a:r>
            <a:r>
              <a:rPr lang="en-US" dirty="0"/>
              <a:t> marketing: 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бүтээгчидтэй</a:t>
            </a:r>
            <a:r>
              <a:rPr lang="en-US" dirty="0"/>
              <a:t> </a:t>
            </a:r>
            <a:r>
              <a:rPr lang="en-US" dirty="0" err="1"/>
              <a:t>хамтран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аппликейшнийг</a:t>
            </a:r>
            <a:r>
              <a:rPr lang="en-US" dirty="0"/>
              <a:t> </a:t>
            </a:r>
            <a:r>
              <a:rPr lang="en-US" dirty="0" err="1"/>
              <a:t>контент</a:t>
            </a:r>
            <a:r>
              <a:rPr lang="en-US" dirty="0"/>
              <a:t> </a:t>
            </a:r>
            <a:r>
              <a:rPr lang="en-US" dirty="0" err="1"/>
              <a:t>дээрээ</a:t>
            </a:r>
            <a:r>
              <a:rPr lang="en-US" dirty="0"/>
              <a:t> </a:t>
            </a:r>
            <a:r>
              <a:rPr lang="en-US" dirty="0" err="1"/>
              <a:t>харуулж</a:t>
            </a:r>
            <a:r>
              <a:rPr lang="en-US" dirty="0"/>
              <a:t>, </a:t>
            </a:r>
            <a:r>
              <a:rPr lang="en-US" dirty="0" err="1"/>
              <a:t>үзэгчдэдээ</a:t>
            </a:r>
            <a:r>
              <a:rPr lang="en-US" dirty="0"/>
              <a:t> </a:t>
            </a:r>
            <a:r>
              <a:rPr lang="en-US" dirty="0" err="1"/>
              <a:t>хүргээрэй.Нэмэлт</a:t>
            </a:r>
            <a:r>
              <a:rPr lang="en-US" dirty="0"/>
              <a:t> </a:t>
            </a:r>
            <a:r>
              <a:rPr lang="en-US" dirty="0" err="1"/>
              <a:t>зөвлөмжүүд:Шинэчлэгдэж</a:t>
            </a:r>
            <a:r>
              <a:rPr lang="en-US" dirty="0"/>
              <a:t> </a:t>
            </a:r>
            <a:r>
              <a:rPr lang="en-US" dirty="0" err="1"/>
              <a:t>байгаарай</a:t>
            </a:r>
            <a:r>
              <a:rPr lang="en-US" dirty="0"/>
              <a:t>: </a:t>
            </a:r>
            <a:r>
              <a:rPr lang="en-US" dirty="0" err="1"/>
              <a:t>ТикТок</a:t>
            </a:r>
            <a:r>
              <a:rPr lang="en-US" dirty="0"/>
              <a:t> </a:t>
            </a:r>
            <a:r>
              <a:rPr lang="en-US" dirty="0" err="1"/>
              <a:t>дээрх</a:t>
            </a:r>
            <a:r>
              <a:rPr lang="en-US" dirty="0"/>
              <a:t> </a:t>
            </a:r>
            <a:r>
              <a:rPr lang="en-US" dirty="0" err="1"/>
              <a:t>шинэчлэгдсэн</a:t>
            </a:r>
            <a:r>
              <a:rPr lang="en-US" dirty="0"/>
              <a:t> </a:t>
            </a:r>
            <a:r>
              <a:rPr lang="en-US" dirty="0" err="1"/>
              <a:t>чиг</a:t>
            </a:r>
            <a:r>
              <a:rPr lang="en-US" dirty="0"/>
              <a:t> </a:t>
            </a:r>
            <a:r>
              <a:rPr lang="en-US" dirty="0" err="1"/>
              <a:t>хандлага</a:t>
            </a:r>
            <a:r>
              <a:rPr lang="en-US" dirty="0"/>
              <a:t>, </a:t>
            </a:r>
            <a:r>
              <a:rPr lang="en-US" dirty="0" err="1"/>
              <a:t>онцлог</a:t>
            </a:r>
            <a:r>
              <a:rPr lang="en-US" dirty="0"/>
              <a:t>,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тохиргоог</a:t>
            </a:r>
            <a:r>
              <a:rPr lang="en-US" dirty="0"/>
              <a:t> </a:t>
            </a:r>
            <a:r>
              <a:rPr lang="en-US" dirty="0" err="1"/>
              <a:t>хянаж</a:t>
            </a:r>
            <a:r>
              <a:rPr lang="en-US" dirty="0"/>
              <a:t>,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барилаа</a:t>
            </a:r>
            <a:r>
              <a:rPr lang="en-US" dirty="0"/>
              <a:t> </a:t>
            </a:r>
            <a:r>
              <a:rPr lang="en-US" dirty="0" err="1"/>
              <a:t>тохируулаарай.Санал</a:t>
            </a:r>
            <a:r>
              <a:rPr lang="en-US" dirty="0"/>
              <a:t> </a:t>
            </a:r>
            <a:r>
              <a:rPr lang="en-US" dirty="0" err="1"/>
              <a:t>болгож</a:t>
            </a:r>
            <a:r>
              <a:rPr lang="en-US" dirty="0"/>
              <a:t> </a:t>
            </a:r>
            <a:r>
              <a:rPr lang="en-US" dirty="0" err="1"/>
              <a:t>буй</a:t>
            </a:r>
            <a:r>
              <a:rPr lang="en-US" dirty="0"/>
              <a:t> </a:t>
            </a:r>
            <a:r>
              <a:rPr lang="en-US" dirty="0" err="1"/>
              <a:t>үнэ</a:t>
            </a:r>
            <a:r>
              <a:rPr lang="en-US" dirty="0"/>
              <a:t> </a:t>
            </a:r>
            <a:r>
              <a:rPr lang="en-US" dirty="0" err="1"/>
              <a:t>цэнэ</a:t>
            </a:r>
            <a:r>
              <a:rPr lang="en-US" dirty="0"/>
              <a:t>: 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апп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платформ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байхаас</a:t>
            </a:r>
            <a:r>
              <a:rPr lang="en-US" dirty="0"/>
              <a:t> </a:t>
            </a:r>
            <a:r>
              <a:rPr lang="en-US" dirty="0" err="1"/>
              <a:t>гадна</a:t>
            </a:r>
            <a:r>
              <a:rPr lang="en-US" dirty="0"/>
              <a:t> </a:t>
            </a:r>
            <a:r>
              <a:rPr lang="en-US" dirty="0" err="1"/>
              <a:t>хэрэглэгчдэд</a:t>
            </a:r>
            <a:r>
              <a:rPr lang="en-US" dirty="0"/>
              <a:t> </a:t>
            </a:r>
            <a:r>
              <a:rPr lang="en-US" dirty="0" err="1"/>
              <a:t>жинхэнэ</a:t>
            </a:r>
            <a:r>
              <a:rPr lang="en-US" dirty="0"/>
              <a:t> </a:t>
            </a:r>
            <a:r>
              <a:rPr lang="en-US" dirty="0" err="1"/>
              <a:t>үнэ</a:t>
            </a:r>
            <a:r>
              <a:rPr lang="en-US" dirty="0"/>
              <a:t> </a:t>
            </a:r>
            <a:r>
              <a:rPr lang="en-US" dirty="0" err="1"/>
              <a:t>цэнэ</a:t>
            </a:r>
            <a:r>
              <a:rPr lang="en-US" dirty="0"/>
              <a:t>, </a:t>
            </a:r>
            <a:r>
              <a:rPr lang="en-US" dirty="0" err="1"/>
              <a:t>зугаа</a:t>
            </a:r>
            <a:r>
              <a:rPr lang="en-US" dirty="0"/>
              <a:t> </a:t>
            </a:r>
            <a:r>
              <a:rPr lang="en-US" dirty="0" err="1"/>
              <a:t>цэнгэл</a:t>
            </a:r>
            <a:r>
              <a:rPr lang="en-US" dirty="0"/>
              <a:t> </a:t>
            </a:r>
            <a:r>
              <a:rPr lang="en-US" dirty="0" err="1"/>
              <a:t>өгдөг</a:t>
            </a:r>
            <a:r>
              <a:rPr lang="en-US" dirty="0"/>
              <a:t> </a:t>
            </a:r>
            <a:r>
              <a:rPr lang="en-US" dirty="0" err="1"/>
              <a:t>эсэхийг</a:t>
            </a:r>
            <a:r>
              <a:rPr lang="en-US" dirty="0"/>
              <a:t> </a:t>
            </a:r>
            <a:r>
              <a:rPr lang="en-US" dirty="0" err="1"/>
              <a:t>шалгаарай.Нийгэмлэг</a:t>
            </a:r>
            <a:r>
              <a:rPr lang="en-US" dirty="0"/>
              <a:t> </a:t>
            </a:r>
            <a:r>
              <a:rPr lang="en-US" dirty="0" err="1"/>
              <a:t>үүсгэ</a:t>
            </a:r>
            <a:r>
              <a:rPr lang="en-US" dirty="0"/>
              <a:t>: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харилцан</a:t>
            </a:r>
            <a:r>
              <a:rPr lang="en-US" dirty="0"/>
              <a:t> </a:t>
            </a:r>
            <a:r>
              <a:rPr lang="en-US" dirty="0" err="1"/>
              <a:t>үйлчлэлийг</a:t>
            </a:r>
            <a:r>
              <a:rPr lang="en-US" dirty="0"/>
              <a:t> </a:t>
            </a:r>
            <a:r>
              <a:rPr lang="en-US" dirty="0" err="1"/>
              <a:t>дэмжих</a:t>
            </a:r>
            <a:r>
              <a:rPr lang="en-US" dirty="0"/>
              <a:t>,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хүсэлтэд</a:t>
            </a:r>
            <a:r>
              <a:rPr lang="en-US" dirty="0"/>
              <a:t> </a:t>
            </a:r>
            <a:r>
              <a:rPr lang="en-US" dirty="0" err="1"/>
              <a:t>хариу</a:t>
            </a:r>
            <a:r>
              <a:rPr lang="en-US" dirty="0"/>
              <a:t> </a:t>
            </a:r>
            <a:r>
              <a:rPr lang="en-US" dirty="0" err="1"/>
              <a:t>өгөх</a:t>
            </a:r>
            <a:r>
              <a:rPr lang="en-US" dirty="0"/>
              <a:t>,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хэмжээ</a:t>
            </a:r>
            <a:r>
              <a:rPr lang="en-US" dirty="0"/>
              <a:t>, </a:t>
            </a:r>
            <a:r>
              <a:rPr lang="en-US" dirty="0" err="1"/>
              <a:t>сорилтыг</a:t>
            </a:r>
            <a:r>
              <a:rPr lang="en-US" dirty="0"/>
              <a:t> </a:t>
            </a:r>
            <a:r>
              <a:rPr lang="en-US" dirty="0" err="1"/>
              <a:t>зохион</a:t>
            </a:r>
            <a:r>
              <a:rPr lang="en-US" dirty="0"/>
              <a:t> </a:t>
            </a:r>
            <a:r>
              <a:rPr lang="en-US" dirty="0" err="1"/>
              <a:t>байгуулах</a:t>
            </a:r>
            <a:r>
              <a:rPr lang="en-US" dirty="0"/>
              <a:t> </a:t>
            </a:r>
            <a:r>
              <a:rPr lang="en-US" dirty="0" err="1"/>
              <a:t>замаар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эргэн</a:t>
            </a:r>
            <a:r>
              <a:rPr lang="en-US" dirty="0"/>
              <a:t> </a:t>
            </a:r>
            <a:r>
              <a:rPr lang="en-US" dirty="0" err="1"/>
              <a:t>тойронд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нийтийг</a:t>
            </a:r>
            <a:r>
              <a:rPr lang="en-US" dirty="0"/>
              <a:t> </a:t>
            </a:r>
            <a:r>
              <a:rPr lang="en-US" dirty="0" err="1"/>
              <a:t>дэмжээрэй.Туршилт</a:t>
            </a:r>
            <a:r>
              <a:rPr lang="en-US" dirty="0"/>
              <a:t> </a:t>
            </a:r>
            <a:r>
              <a:rPr lang="en-US" dirty="0" err="1"/>
              <a:t>хийхээс</a:t>
            </a:r>
            <a:r>
              <a:rPr lang="en-US" dirty="0"/>
              <a:t> </a:t>
            </a:r>
            <a:r>
              <a:rPr lang="en-US" dirty="0" err="1"/>
              <a:t>бүү</a:t>
            </a:r>
            <a:r>
              <a:rPr lang="en-US" dirty="0"/>
              <a:t> </a:t>
            </a:r>
            <a:r>
              <a:rPr lang="en-US" dirty="0" err="1"/>
              <a:t>ай</a:t>
            </a:r>
            <a:r>
              <a:rPr lang="en-US" dirty="0"/>
              <a:t>: </a:t>
            </a:r>
            <a:r>
              <a:rPr lang="en-US" dirty="0" err="1"/>
              <a:t>TikTok</a:t>
            </a:r>
            <a:r>
              <a:rPr lang="en-US" dirty="0"/>
              <a:t>-д </a:t>
            </a:r>
            <a:r>
              <a:rPr lang="en-US" dirty="0" err="1"/>
              <a:t>зориулсан</a:t>
            </a:r>
            <a:r>
              <a:rPr lang="en-US" dirty="0"/>
              <a:t> </a:t>
            </a:r>
            <a:r>
              <a:rPr lang="en-US" dirty="0" err="1"/>
              <a:t>програм</a:t>
            </a:r>
            <a:r>
              <a:rPr lang="en-US" dirty="0"/>
              <a:t> </a:t>
            </a:r>
            <a:r>
              <a:rPr lang="en-US" dirty="0" err="1"/>
              <a:t>хөгжүүлэх</a:t>
            </a:r>
            <a:r>
              <a:rPr lang="en-US" dirty="0"/>
              <a:t> </a:t>
            </a:r>
            <a:r>
              <a:rPr lang="en-US" dirty="0" err="1"/>
              <a:t>үйл</a:t>
            </a:r>
            <a:r>
              <a:rPr lang="en-US" dirty="0"/>
              <a:t> </a:t>
            </a:r>
            <a:r>
              <a:rPr lang="en-US" dirty="0" err="1"/>
              <a:t>явцыг</a:t>
            </a:r>
            <a:r>
              <a:rPr lang="en-US" dirty="0"/>
              <a:t> </a:t>
            </a:r>
            <a:r>
              <a:rPr lang="en-US" dirty="0" err="1"/>
              <a:t>сайжруулахын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өөр</a:t>
            </a:r>
            <a:r>
              <a:rPr lang="en-US" dirty="0"/>
              <a:t> </a:t>
            </a:r>
            <a:r>
              <a:rPr lang="en-US" dirty="0" err="1"/>
              <a:t>өөр</a:t>
            </a:r>
            <a:r>
              <a:rPr lang="en-US" dirty="0"/>
              <a:t> </a:t>
            </a:r>
            <a:r>
              <a:rPr lang="en-US" dirty="0" err="1"/>
              <a:t>санаануудыг</a:t>
            </a:r>
            <a:r>
              <a:rPr lang="en-US" dirty="0"/>
              <a:t> </a:t>
            </a:r>
            <a:r>
              <a:rPr lang="en-US" dirty="0" err="1"/>
              <a:t>туршиж</a:t>
            </a:r>
            <a:r>
              <a:rPr lang="en-US" dirty="0"/>
              <a:t>, </a:t>
            </a:r>
            <a:r>
              <a:rPr lang="en-US" dirty="0" err="1"/>
              <a:t>янз</a:t>
            </a:r>
            <a:r>
              <a:rPr lang="en-US" dirty="0"/>
              <a:t> </a:t>
            </a:r>
            <a:r>
              <a:rPr lang="en-US" dirty="0" err="1"/>
              <a:t>бүрийн</a:t>
            </a:r>
            <a:r>
              <a:rPr lang="en-US" dirty="0"/>
              <a:t>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барилыг</a:t>
            </a:r>
            <a:r>
              <a:rPr lang="en-US" dirty="0"/>
              <a:t> </a:t>
            </a:r>
            <a:r>
              <a:rPr lang="en-US" dirty="0" err="1"/>
              <a:t>туршиж</a:t>
            </a:r>
            <a:r>
              <a:rPr lang="en-US" dirty="0"/>
              <a:t>, </a:t>
            </a:r>
            <a:r>
              <a:rPr lang="en-US" dirty="0" err="1"/>
              <a:t>туршлагаасаа</a:t>
            </a:r>
            <a:r>
              <a:rPr lang="en-US" dirty="0"/>
              <a:t> </a:t>
            </a:r>
            <a:r>
              <a:rPr lang="en-US" dirty="0" err="1"/>
              <a:t>суралц.TikTok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амжилтанд</a:t>
            </a:r>
            <a:r>
              <a:rPr lang="en-US" dirty="0"/>
              <a:t> </a:t>
            </a:r>
            <a:r>
              <a:rPr lang="en-US" dirty="0" err="1"/>
              <a:t>хүрэхийн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бүтээлч</a:t>
            </a:r>
            <a:r>
              <a:rPr lang="en-US" dirty="0"/>
              <a:t> </a:t>
            </a:r>
            <a:r>
              <a:rPr lang="en-US" dirty="0" err="1"/>
              <a:t>байдал</a:t>
            </a:r>
            <a:r>
              <a:rPr lang="en-US" dirty="0"/>
              <a:t>, </a:t>
            </a:r>
            <a:r>
              <a:rPr lang="en-US" dirty="0" err="1"/>
              <a:t>дасан</a:t>
            </a:r>
            <a:r>
              <a:rPr lang="en-US" dirty="0"/>
              <a:t> </a:t>
            </a:r>
            <a:r>
              <a:rPr lang="en-US" dirty="0" err="1"/>
              <a:t>зохицох</a:t>
            </a:r>
            <a:r>
              <a:rPr lang="en-US" dirty="0"/>
              <a:t> </a:t>
            </a:r>
            <a:r>
              <a:rPr lang="en-US" dirty="0" err="1"/>
              <a:t>чадвар</a:t>
            </a:r>
            <a:r>
              <a:rPr lang="en-US" dirty="0"/>
              <a:t>, </a:t>
            </a:r>
            <a:r>
              <a:rPr lang="en-US" dirty="0" err="1"/>
              <a:t>стратегийн</a:t>
            </a:r>
            <a:r>
              <a:rPr lang="en-US" dirty="0"/>
              <a:t> </a:t>
            </a:r>
            <a:r>
              <a:rPr lang="en-US" dirty="0" err="1"/>
              <a:t>маркетингийн</a:t>
            </a:r>
            <a:r>
              <a:rPr lang="en-US" dirty="0"/>
              <a:t> </a:t>
            </a:r>
            <a:r>
              <a:rPr lang="en-US" dirty="0" err="1"/>
              <a:t>хослолыг</a:t>
            </a:r>
            <a:r>
              <a:rPr lang="en-US" dirty="0"/>
              <a:t> </a:t>
            </a:r>
            <a:r>
              <a:rPr lang="en-US" dirty="0" err="1"/>
              <a:t>шаарддаг</a:t>
            </a:r>
            <a:r>
              <a:rPr lang="en-US" dirty="0"/>
              <a:t> </a:t>
            </a:r>
            <a:r>
              <a:rPr lang="en-US" dirty="0" err="1"/>
              <a:t>гэдгийг</a:t>
            </a:r>
            <a:r>
              <a:rPr lang="en-US" dirty="0"/>
              <a:t> </a:t>
            </a:r>
            <a:r>
              <a:rPr lang="en-US" dirty="0" err="1"/>
              <a:t>санаарай</a:t>
            </a:r>
            <a:r>
              <a:rPr lang="en-US" dirty="0"/>
              <a:t>.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туршлагад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хандуулж</a:t>
            </a:r>
            <a:r>
              <a:rPr lang="en-US" dirty="0"/>
              <a:t>, </a:t>
            </a:r>
            <a:r>
              <a:rPr lang="en-US" dirty="0" err="1"/>
              <a:t>платформын</a:t>
            </a:r>
            <a:r>
              <a:rPr lang="en-US" dirty="0"/>
              <a:t> </a:t>
            </a:r>
            <a:r>
              <a:rPr lang="en-US" dirty="0" err="1"/>
              <a:t>өвөрмөц</a:t>
            </a:r>
            <a:r>
              <a:rPr lang="en-US" dirty="0"/>
              <a:t> </a:t>
            </a:r>
            <a:r>
              <a:rPr lang="en-US" dirty="0" err="1"/>
              <a:t>онцлогуудыг</a:t>
            </a:r>
            <a:r>
              <a:rPr lang="en-US" dirty="0"/>
              <a:t> </a:t>
            </a:r>
            <a:r>
              <a:rPr lang="en-US" dirty="0" err="1"/>
              <a:t>ашиглаж</a:t>
            </a:r>
            <a:r>
              <a:rPr lang="en-US" dirty="0"/>
              <a:t>,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нийттэй</a:t>
            </a:r>
            <a:r>
              <a:rPr lang="en-US" dirty="0"/>
              <a:t> </a:t>
            </a:r>
            <a:r>
              <a:rPr lang="en-US" dirty="0" err="1"/>
              <a:t>идэвхтэй</a:t>
            </a:r>
            <a:r>
              <a:rPr lang="en-US" dirty="0"/>
              <a:t> </a:t>
            </a:r>
            <a:r>
              <a:rPr lang="en-US" dirty="0" err="1"/>
              <a:t>харьцсанаар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гаралтыг</a:t>
            </a:r>
            <a:r>
              <a:rPr lang="en-US" dirty="0"/>
              <a:t> </a:t>
            </a:r>
            <a:r>
              <a:rPr lang="en-US" dirty="0" err="1"/>
              <a:t>нэмэгдүүлж</a:t>
            </a:r>
            <a:r>
              <a:rPr lang="en-US" dirty="0"/>
              <a:t>, </a:t>
            </a:r>
            <a:r>
              <a:rPr lang="en-US" dirty="0" err="1"/>
              <a:t>эрч</a:t>
            </a:r>
            <a:r>
              <a:rPr lang="en-US" dirty="0"/>
              <a:t> </a:t>
            </a:r>
            <a:r>
              <a:rPr lang="en-US" dirty="0" err="1"/>
              <a:t>хүчтэй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экосистемд</a:t>
            </a:r>
            <a:r>
              <a:rPr lang="en-US" dirty="0"/>
              <a:t> </a:t>
            </a:r>
            <a:r>
              <a:rPr lang="en-US" dirty="0" err="1"/>
              <a:t>татах</a:t>
            </a:r>
            <a:r>
              <a:rPr lang="en-US" dirty="0"/>
              <a:t> </a:t>
            </a:r>
            <a:r>
              <a:rPr lang="en-US" dirty="0" err="1"/>
              <a:t>боломжтой</a:t>
            </a:r>
            <a:r>
              <a:rPr lang="en-US" dirty="0"/>
              <a:t> </a:t>
            </a:r>
            <a:r>
              <a:rPr lang="en-US" dirty="0" err="1"/>
              <a:t>болно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3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892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2023-12-25T11:38:28Z</dcterms:created>
  <dcterms:modified xsi:type="dcterms:W3CDTF">2024-04-09T13:57:55Z</dcterms:modified>
</cp:coreProperties>
</file>