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handoutMasterIdLst>
    <p:handoutMasterId r:id="rId6"/>
  </p:handoutMasterIdLst>
  <p:sldIdLst>
    <p:sldId id="256" r:id="rId2"/>
    <p:sldId id="259" r:id="rId3"/>
    <p:sldId id="257" r:id="rId4"/>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47" autoAdjust="0"/>
    <p:restoredTop sz="94618" autoAdjust="0"/>
  </p:normalViewPr>
  <p:slideViewPr>
    <p:cSldViewPr>
      <p:cViewPr varScale="1">
        <p:scale>
          <a:sx n="115" d="100"/>
          <a:sy n="115" d="100"/>
        </p:scale>
        <p:origin x="480" y="108"/>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553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553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553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53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553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B0267EC-B737-4C9A-A27C-6224D0CD9E7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750A1F-B7AB-47E4-957F-6610E8B91E2E}" type="slidenum">
              <a:rPr lang="en-US"/>
              <a:pPr/>
              <a:t>1</a:t>
            </a:fld>
            <a:endParaRPr lang="en-US"/>
          </a:p>
        </p:txBody>
      </p:sp>
      <p:sp>
        <p:nvSpPr>
          <p:cNvPr id="356354" name="Rectangle 2"/>
          <p:cNvSpPr>
            <a:spLocks noGrp="1" noRot="1" noChangeAspect="1" noChangeArrowheads="1" noTextEdit="1"/>
          </p:cNvSpPr>
          <p:nvPr>
            <p:ph type="sldImg"/>
          </p:nvPr>
        </p:nvSpPr>
        <p:spPr>
          <a:ln/>
        </p:spPr>
      </p:sp>
      <p:sp>
        <p:nvSpPr>
          <p:cNvPr id="356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E7327E-3466-4FD9-B870-92E414483585}" type="slidenum">
              <a:rPr lang="en-US"/>
              <a:pPr/>
              <a:t>2</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39871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E7327E-3466-4FD9-B870-92E414483585}" type="slidenum">
              <a:rPr lang="en-US"/>
              <a:pPr/>
              <a:t>3</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331913" y="4581525"/>
            <a:ext cx="6697662" cy="750888"/>
          </a:xfrm>
        </p:spPr>
        <p:txBody>
          <a:bodyPr/>
          <a:lstStyle>
            <a:lvl1pPr algn="ctr">
              <a:defRPr sz="2400" b="1"/>
            </a:lvl1pPr>
          </a:lstStyle>
          <a:p>
            <a:r>
              <a:rPr lang="ru-RU"/>
              <a:t>Click to edit Master title style</a:t>
            </a:r>
          </a:p>
        </p:txBody>
      </p:sp>
      <p:sp>
        <p:nvSpPr>
          <p:cNvPr id="5123" name="Rectangle 3"/>
          <p:cNvSpPr>
            <a:spLocks noGrp="1" noChangeArrowheads="1"/>
          </p:cNvSpPr>
          <p:nvPr>
            <p:ph type="subTitle" idx="1"/>
          </p:nvPr>
        </p:nvSpPr>
        <p:spPr>
          <a:xfrm>
            <a:off x="1331913" y="5373688"/>
            <a:ext cx="6697662" cy="503237"/>
          </a:xfrm>
        </p:spPr>
        <p:txBody>
          <a:bodyPr/>
          <a:lstStyle>
            <a:lvl1pPr marL="0" indent="0" algn="ctr">
              <a:buFontTx/>
              <a:buNone/>
              <a:defRPr sz="2400" b="1"/>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019925" y="260350"/>
            <a:ext cx="1871663" cy="5326063"/>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403350" y="260350"/>
            <a:ext cx="5464175" cy="5326063"/>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1403350" y="908050"/>
            <a:ext cx="3667125"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5222875" y="908050"/>
            <a:ext cx="3668713"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03350" y="260350"/>
            <a:ext cx="6911975"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027" name="Rectangle 3"/>
          <p:cNvSpPr>
            <a:spLocks noGrp="1" noChangeArrowheads="1"/>
          </p:cNvSpPr>
          <p:nvPr>
            <p:ph type="body" idx="1"/>
          </p:nvPr>
        </p:nvSpPr>
        <p:spPr bwMode="auto">
          <a:xfrm>
            <a:off x="1403350" y="908050"/>
            <a:ext cx="7488238" cy="4678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2"/>
            <a:r>
              <a:rPr lang="ru-RU"/>
              <a:t>Fifth level</a:t>
            </a:r>
          </a:p>
          <a:p>
            <a:pPr lvl="1"/>
            <a:r>
              <a:rPr lang="ru-RU"/>
              <a:t>Second level</a:t>
            </a:r>
          </a:p>
          <a:p>
            <a:pPr lvl="0"/>
            <a:r>
              <a:rPr lang="ru-RU"/>
              <a:t>Third level</a:t>
            </a:r>
          </a:p>
          <a:p>
            <a:pPr lvl="1"/>
            <a:r>
              <a:rPr lang="ru-RU"/>
              <a:t>Fourth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200">
          <a:solidFill>
            <a:srgbClr val="000000"/>
          </a:solidFill>
          <a:latin typeface="+mj-lt"/>
          <a:ea typeface="+mj-ea"/>
          <a:cs typeface="+mj-cs"/>
        </a:defRPr>
      </a:lvl1pPr>
      <a:lvl2pPr algn="l" rtl="0" fontAlgn="base">
        <a:spcBef>
          <a:spcPct val="0"/>
        </a:spcBef>
        <a:spcAft>
          <a:spcPct val="0"/>
        </a:spcAft>
        <a:defRPr sz="3200">
          <a:solidFill>
            <a:srgbClr val="000000"/>
          </a:solidFill>
          <a:latin typeface="Arial" charset="0"/>
        </a:defRPr>
      </a:lvl2pPr>
      <a:lvl3pPr algn="l" rtl="0" fontAlgn="base">
        <a:spcBef>
          <a:spcPct val="0"/>
        </a:spcBef>
        <a:spcAft>
          <a:spcPct val="0"/>
        </a:spcAft>
        <a:defRPr sz="3200">
          <a:solidFill>
            <a:srgbClr val="000000"/>
          </a:solidFill>
          <a:latin typeface="Arial" charset="0"/>
        </a:defRPr>
      </a:lvl3pPr>
      <a:lvl4pPr algn="l" rtl="0" fontAlgn="base">
        <a:spcBef>
          <a:spcPct val="0"/>
        </a:spcBef>
        <a:spcAft>
          <a:spcPct val="0"/>
        </a:spcAft>
        <a:defRPr sz="3200">
          <a:solidFill>
            <a:srgbClr val="000000"/>
          </a:solidFill>
          <a:latin typeface="Arial" charset="0"/>
        </a:defRPr>
      </a:lvl4pPr>
      <a:lvl5pPr algn="l" rtl="0" fontAlgn="base">
        <a:spcBef>
          <a:spcPct val="0"/>
        </a:spcBef>
        <a:spcAft>
          <a:spcPct val="0"/>
        </a:spcAft>
        <a:defRPr sz="3200">
          <a:solidFill>
            <a:srgbClr val="000000"/>
          </a:solidFill>
          <a:latin typeface="Arial" charset="0"/>
        </a:defRPr>
      </a:lvl5pPr>
      <a:lvl6pPr marL="457200" algn="l" rtl="0" fontAlgn="base">
        <a:spcBef>
          <a:spcPct val="0"/>
        </a:spcBef>
        <a:spcAft>
          <a:spcPct val="0"/>
        </a:spcAft>
        <a:defRPr sz="3200">
          <a:solidFill>
            <a:srgbClr val="000000"/>
          </a:solidFill>
          <a:latin typeface="Arial" charset="0"/>
        </a:defRPr>
      </a:lvl6pPr>
      <a:lvl7pPr marL="914400" algn="l" rtl="0" fontAlgn="base">
        <a:spcBef>
          <a:spcPct val="0"/>
        </a:spcBef>
        <a:spcAft>
          <a:spcPct val="0"/>
        </a:spcAft>
        <a:defRPr sz="3200">
          <a:solidFill>
            <a:srgbClr val="000000"/>
          </a:solidFill>
          <a:latin typeface="Arial" charset="0"/>
        </a:defRPr>
      </a:lvl7pPr>
      <a:lvl8pPr marL="1371600" algn="l" rtl="0" fontAlgn="base">
        <a:spcBef>
          <a:spcPct val="0"/>
        </a:spcBef>
        <a:spcAft>
          <a:spcPct val="0"/>
        </a:spcAft>
        <a:defRPr sz="3200">
          <a:solidFill>
            <a:srgbClr val="000000"/>
          </a:solidFill>
          <a:latin typeface="Arial" charset="0"/>
        </a:defRPr>
      </a:lvl8pPr>
      <a:lvl9pPr marL="1828800" algn="l" rtl="0" fontAlgn="base">
        <a:spcBef>
          <a:spcPct val="0"/>
        </a:spcBef>
        <a:spcAft>
          <a:spcPct val="0"/>
        </a:spcAft>
        <a:defRPr sz="3200">
          <a:solidFill>
            <a:srgbClr val="000000"/>
          </a:solidFill>
          <a:latin typeface="Arial" charset="0"/>
        </a:defRPr>
      </a:lvl9pPr>
    </p:titleStyle>
    <p:bodyStyle>
      <a:lvl1pPr marL="342900" indent="-342900" algn="l" rtl="0" fontAlgn="base">
        <a:spcBef>
          <a:spcPct val="20000"/>
        </a:spcBef>
        <a:spcAft>
          <a:spcPct val="0"/>
        </a:spcAft>
        <a:buChar char="•"/>
        <a:defRPr sz="2800">
          <a:solidFill>
            <a:srgbClr val="000000"/>
          </a:solidFill>
          <a:latin typeface="+mn-lt"/>
          <a:ea typeface="+mn-ea"/>
          <a:cs typeface="+mn-cs"/>
        </a:defRPr>
      </a:lvl1pPr>
      <a:lvl2pPr marL="742950" indent="-285750" algn="l" rtl="0" fontAlgn="base">
        <a:spcBef>
          <a:spcPct val="20000"/>
        </a:spcBef>
        <a:spcAft>
          <a:spcPct val="0"/>
        </a:spcAft>
        <a:buChar char="–"/>
        <a:defRPr sz="2400" b="1">
          <a:solidFill>
            <a:srgbClr val="000000"/>
          </a:solidFill>
          <a:latin typeface="+mn-lt"/>
        </a:defRPr>
      </a:lvl2pPr>
      <a:lvl3pPr marL="1143000" indent="-228600" algn="l" rtl="0" fontAlgn="base">
        <a:spcBef>
          <a:spcPct val="20000"/>
        </a:spcBef>
        <a:spcAft>
          <a:spcPct val="0"/>
        </a:spcAft>
        <a:buChar char="•"/>
        <a:defRPr sz="2400">
          <a:solidFill>
            <a:srgbClr val="000000"/>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facebook.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3203575" y="4652963"/>
            <a:ext cx="4464050" cy="504825"/>
          </a:xfrm>
          <a:noFill/>
        </p:spPr>
        <p:txBody>
          <a:bodyPr/>
          <a:lstStyle/>
          <a:p>
            <a:r>
              <a:rPr lang="en-US" sz="2800" dirty="0" err="1"/>
              <a:t>Fairytail</a:t>
            </a:r>
            <a:endParaRPr lang="uk-UA" sz="2800" dirty="0"/>
          </a:p>
        </p:txBody>
      </p:sp>
      <p:sp>
        <p:nvSpPr>
          <p:cNvPr id="4" name="Rectangle 3">
            <a:extLst>
              <a:ext uri="{FF2B5EF4-FFF2-40B4-BE49-F238E27FC236}">
                <a16:creationId xmlns:a16="http://schemas.microsoft.com/office/drawing/2014/main" id="{135E35F6-6211-4FF7-80A8-4BA70E033742}"/>
              </a:ext>
            </a:extLst>
          </p:cNvPr>
          <p:cNvSpPr/>
          <p:nvPr/>
        </p:nvSpPr>
        <p:spPr>
          <a:xfrm>
            <a:off x="3056201" y="2967335"/>
            <a:ext cx="3031599"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Fairytale</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C80D88-DB01-488D-87C8-68F615B6E0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19" y="980728"/>
            <a:ext cx="9144000" cy="5461000"/>
          </a:xfrm>
          <a:prstGeom prst="rect">
            <a:avLst/>
          </a:prstGeom>
        </p:spPr>
      </p:pic>
      <p:sp>
        <p:nvSpPr>
          <p:cNvPr id="36866" name="Rectangle 2"/>
          <p:cNvSpPr>
            <a:spLocks noGrp="1" noChangeArrowheads="1"/>
          </p:cNvSpPr>
          <p:nvPr>
            <p:ph type="title"/>
          </p:nvPr>
        </p:nvSpPr>
        <p:spPr>
          <a:xfrm>
            <a:off x="1619672" y="416272"/>
            <a:ext cx="4752975" cy="433387"/>
          </a:xfrm>
        </p:spPr>
        <p:txBody>
          <a:bodyPr/>
          <a:lstStyle/>
          <a:p>
            <a:r>
              <a:rPr lang="en-US" sz="3600" b="1" dirty="0">
                <a:latin typeface="Tahoma" charset="0"/>
              </a:rPr>
              <a:t>Gameplay</a:t>
            </a:r>
            <a:endParaRPr lang="uk-UA" sz="3600" b="1" dirty="0">
              <a:latin typeface="Tahoma" charset="0"/>
            </a:endParaRPr>
          </a:p>
        </p:txBody>
      </p:sp>
      <p:sp>
        <p:nvSpPr>
          <p:cNvPr id="36867" name="Rectangle 3"/>
          <p:cNvSpPr>
            <a:spLocks noGrp="1" noChangeArrowheads="1"/>
          </p:cNvSpPr>
          <p:nvPr>
            <p:ph type="body" idx="1"/>
          </p:nvPr>
        </p:nvSpPr>
        <p:spPr>
          <a:xfrm>
            <a:off x="1331640" y="1556792"/>
            <a:ext cx="6913563" cy="4076700"/>
          </a:xfrm>
        </p:spPr>
        <p:txBody>
          <a:bodyPr/>
          <a:lstStyle/>
          <a:p>
            <a:pPr>
              <a:lnSpc>
                <a:spcPct val="90000"/>
              </a:lnSpc>
            </a:pPr>
            <a:r>
              <a:rPr lang="en-US" sz="2000" dirty="0">
                <a:latin typeface="Verdana" pitchFamily="34" charset="0"/>
                <a:ea typeface="굴림" charset="-127"/>
              </a:rPr>
              <a:t>2D </a:t>
            </a:r>
            <a:r>
              <a:rPr lang="en-US" sz="2000" dirty="0" err="1">
                <a:latin typeface="Verdana" pitchFamily="34" charset="0"/>
                <a:ea typeface="굴림" charset="-127"/>
              </a:rPr>
              <a:t>Sidescroller</a:t>
            </a:r>
            <a:r>
              <a:rPr lang="en-US" sz="2000" dirty="0">
                <a:latin typeface="Verdana" pitchFamily="34" charset="0"/>
                <a:ea typeface="굴림" charset="-127"/>
              </a:rPr>
              <a:t> Platformer </a:t>
            </a:r>
          </a:p>
          <a:p>
            <a:pPr>
              <a:lnSpc>
                <a:spcPct val="90000"/>
              </a:lnSpc>
            </a:pPr>
            <a:r>
              <a:rPr lang="en-US" sz="2000" dirty="0">
                <a:latin typeface="Verdana" pitchFamily="34" charset="0"/>
                <a:ea typeface="굴림" charset="-127"/>
              </a:rPr>
              <a:t>Android</a:t>
            </a:r>
          </a:p>
          <a:p>
            <a:pPr>
              <a:lnSpc>
                <a:spcPct val="90000"/>
              </a:lnSpc>
            </a:pPr>
            <a:r>
              <a:rPr lang="en-US" sz="2000" dirty="0">
                <a:latin typeface="Verdana" pitchFamily="34" charset="0"/>
                <a:ea typeface="굴림" charset="-127"/>
              </a:rPr>
              <a:t>Melee Combat and Magic</a:t>
            </a:r>
          </a:p>
          <a:p>
            <a:pPr>
              <a:lnSpc>
                <a:spcPct val="90000"/>
              </a:lnSpc>
            </a:pPr>
            <a:r>
              <a:rPr lang="en-US" sz="2000" dirty="0">
                <a:latin typeface="Verdana" pitchFamily="34" charset="0"/>
                <a:ea typeface="굴림" charset="-127"/>
              </a:rPr>
              <a:t>Linear Progression </a:t>
            </a:r>
          </a:p>
          <a:p>
            <a:pPr marL="0" indent="0">
              <a:lnSpc>
                <a:spcPct val="90000"/>
              </a:lnSpc>
              <a:buNone/>
            </a:pPr>
            <a:endParaRPr lang="en-US" sz="2000" dirty="0">
              <a:latin typeface="Verdana" pitchFamily="34" charset="0"/>
              <a:ea typeface="굴림" charset="-127"/>
            </a:endParaRPr>
          </a:p>
          <a:p>
            <a:pPr>
              <a:lnSpc>
                <a:spcPct val="90000"/>
              </a:lnSpc>
            </a:pPr>
            <a:endParaRPr lang="en-US" sz="2000" dirty="0">
              <a:hlinkClick r:id="rId4"/>
            </a:endParaRPr>
          </a:p>
          <a:p>
            <a:pPr>
              <a:lnSpc>
                <a:spcPct val="90000"/>
              </a:lnSpc>
            </a:pPr>
            <a:endParaRPr lang="uk-UA" sz="2000" dirty="0"/>
          </a:p>
        </p:txBody>
      </p:sp>
    </p:spTree>
    <p:extLst>
      <p:ext uri="{BB962C8B-B14F-4D97-AF65-F5344CB8AC3E}">
        <p14:creationId xmlns:p14="http://schemas.microsoft.com/office/powerpoint/2010/main" val="3023744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763713" y="188913"/>
            <a:ext cx="4752975" cy="433387"/>
          </a:xfrm>
        </p:spPr>
        <p:txBody>
          <a:bodyPr/>
          <a:lstStyle/>
          <a:p>
            <a:r>
              <a:rPr lang="en-US" sz="3600" b="1" dirty="0">
                <a:latin typeface="Tahoma" charset="0"/>
              </a:rPr>
              <a:t>Story</a:t>
            </a:r>
            <a:endParaRPr lang="uk-UA" sz="3600" b="1" dirty="0">
              <a:latin typeface="Tahoma" charset="0"/>
            </a:endParaRPr>
          </a:p>
        </p:txBody>
      </p:sp>
      <p:sp>
        <p:nvSpPr>
          <p:cNvPr id="36867" name="Rectangle 3"/>
          <p:cNvSpPr>
            <a:spLocks noGrp="1" noChangeArrowheads="1"/>
          </p:cNvSpPr>
          <p:nvPr>
            <p:ph type="body" idx="1"/>
          </p:nvPr>
        </p:nvSpPr>
        <p:spPr>
          <a:xfrm>
            <a:off x="1476375" y="1414463"/>
            <a:ext cx="6913563" cy="4076700"/>
          </a:xfrm>
        </p:spPr>
        <p:txBody>
          <a:bodyPr/>
          <a:lstStyle/>
          <a:p>
            <a:pPr marL="0" indent="0" algn="r" rtl="1">
              <a:lnSpc>
                <a:spcPct val="90000"/>
              </a:lnSpc>
              <a:buNone/>
            </a:pPr>
            <a:r>
              <a:rPr lang="he-IL" sz="2000" dirty="0"/>
              <a:t>המשחק מספר את סיפורה של ממלכה קסומה והנסיכה שלה. יום אחד הוטלה על הממלכה קללה אפלה, אשר גרמה לכל הממלכה להתכסות בצל אפל, וגרמה לכל היצורים הקסומים החיים בה להפוך למפלצות אפלות ואלימות. בעקבות נבואה עתיקה, הנסיכה מפעילה את החרב הקסומה המועברת מדור לדור במשפחת המלוכה, ויוצאת למסע ברחבי הממלכה בחיפוש אחר ארבעת שברי הקריסטל אשר כשיחוברו ביחד יוכלו להסיר את הקללה ולהחזיר את הממלכה ויצוריה לקדמותם. במהלך מסעה תצטרך להתמודד עם יצורים שונים </a:t>
            </a:r>
            <a:r>
              <a:rPr lang="he-IL" sz="2000" dirty="0" err="1"/>
              <a:t>באיזורים</a:t>
            </a:r>
            <a:r>
              <a:rPr lang="he-IL" sz="2000" dirty="0"/>
              <a:t> שונים בממלכה, יצורי יער, יצורי אוויר, יצורים תת ימיים ויצורי אש שחיים מתחת לפני האדמה. בדמו של המשחק הנסיכה מתמודדת בשלב הראשון של המסע שהוא שלב היער שסביב לארמונה, וצריכה לעבור את המכשולים בדרכה כדי להשיג את שבר הקריסטל הראשון</a:t>
            </a:r>
            <a:endParaRPr lang="uk-UA" sz="2000" dirty="0"/>
          </a:p>
        </p:txBody>
      </p:sp>
    </p:spTree>
  </p:cSld>
  <p:clrMapOvr>
    <a:masterClrMapping/>
  </p:clrMapOvr>
</p:sld>
</file>

<file path=ppt/theme/theme1.xml><?xml version="1.0" encoding="utf-8"?>
<a:theme xmlns:a="http://schemas.openxmlformats.org/drawingml/2006/main" name="template">
  <a:themeElements>
    <a:clrScheme name="template 13">
      <a:dk1>
        <a:srgbClr val="4D4D4D"/>
      </a:dk1>
      <a:lt1>
        <a:srgbClr val="FFFFFF"/>
      </a:lt1>
      <a:dk2>
        <a:srgbClr val="4D4D4D"/>
      </a:dk2>
      <a:lt2>
        <a:srgbClr val="777777"/>
      </a:lt2>
      <a:accent1>
        <a:srgbClr val="969696"/>
      </a:accent1>
      <a:accent2>
        <a:srgbClr val="C0C0C0"/>
      </a:accent2>
      <a:accent3>
        <a:srgbClr val="FFFFFF"/>
      </a:accent3>
      <a:accent4>
        <a:srgbClr val="404040"/>
      </a:accent4>
      <a:accent5>
        <a:srgbClr val="C9C9C9"/>
      </a:accent5>
      <a:accent6>
        <a:srgbClr val="AEAEAE"/>
      </a:accent6>
      <a:hlink>
        <a:srgbClr val="CC0000"/>
      </a:hlink>
      <a:folHlink>
        <a:srgbClr val="DDDDDD"/>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11163C"/>
        </a:lt2>
        <a:accent1>
          <a:srgbClr val="212B53"/>
        </a:accent1>
        <a:accent2>
          <a:srgbClr val="364481"/>
        </a:accent2>
        <a:accent3>
          <a:srgbClr val="FFFFFF"/>
        </a:accent3>
        <a:accent4>
          <a:srgbClr val="404040"/>
        </a:accent4>
        <a:accent5>
          <a:srgbClr val="ABACB3"/>
        </a:accent5>
        <a:accent6>
          <a:srgbClr val="303D74"/>
        </a:accent6>
        <a:hlink>
          <a:srgbClr val="3E4985"/>
        </a:hlink>
        <a:folHlink>
          <a:srgbClr val="DDDDDD"/>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D254C"/>
        </a:lt2>
        <a:accent1>
          <a:srgbClr val="254B83"/>
        </a:accent1>
        <a:accent2>
          <a:srgbClr val="406DAA"/>
        </a:accent2>
        <a:accent3>
          <a:srgbClr val="FFFFFF"/>
        </a:accent3>
        <a:accent4>
          <a:srgbClr val="404040"/>
        </a:accent4>
        <a:accent5>
          <a:srgbClr val="ACB1C1"/>
        </a:accent5>
        <a:accent6>
          <a:srgbClr val="39629A"/>
        </a:accent6>
        <a:hlink>
          <a:srgbClr val="3267B4"/>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363B45"/>
        </a:lt2>
        <a:accent1>
          <a:srgbClr val="A99D9B"/>
        </a:accent1>
        <a:accent2>
          <a:srgbClr val="565A66"/>
        </a:accent2>
        <a:accent3>
          <a:srgbClr val="FFFFFF"/>
        </a:accent3>
        <a:accent4>
          <a:srgbClr val="404040"/>
        </a:accent4>
        <a:accent5>
          <a:srgbClr val="D1CCCB"/>
        </a:accent5>
        <a:accent6>
          <a:srgbClr val="4D515C"/>
        </a:accent6>
        <a:hlink>
          <a:srgbClr val="927154"/>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40494F"/>
        </a:lt2>
        <a:accent1>
          <a:srgbClr val="6D7D8A"/>
        </a:accent1>
        <a:accent2>
          <a:srgbClr val="A7A7A7"/>
        </a:accent2>
        <a:accent3>
          <a:srgbClr val="FFFFFF"/>
        </a:accent3>
        <a:accent4>
          <a:srgbClr val="404040"/>
        </a:accent4>
        <a:accent5>
          <a:srgbClr val="BABFC4"/>
        </a:accent5>
        <a:accent6>
          <a:srgbClr val="979797"/>
        </a:accent6>
        <a:hlink>
          <a:srgbClr val="7F7F7F"/>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454D52"/>
        </a:lt2>
        <a:accent1>
          <a:srgbClr val="7D8B97"/>
        </a:accent1>
        <a:accent2>
          <a:srgbClr val="CBCBCB"/>
        </a:accent2>
        <a:accent3>
          <a:srgbClr val="FFFFFF"/>
        </a:accent3>
        <a:accent4>
          <a:srgbClr val="404040"/>
        </a:accent4>
        <a:accent5>
          <a:srgbClr val="BFC4C9"/>
        </a:accent5>
        <a:accent6>
          <a:srgbClr val="B8B8B8"/>
        </a:accent6>
        <a:hlink>
          <a:srgbClr val="515869"/>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4F5056"/>
        </a:lt2>
        <a:accent1>
          <a:srgbClr val="7E7F8E"/>
        </a:accent1>
        <a:accent2>
          <a:srgbClr val="C0C1C5"/>
        </a:accent2>
        <a:accent3>
          <a:srgbClr val="FFFFFF"/>
        </a:accent3>
        <a:accent4>
          <a:srgbClr val="404040"/>
        </a:accent4>
        <a:accent5>
          <a:srgbClr val="C0C0C6"/>
        </a:accent5>
        <a:accent6>
          <a:srgbClr val="AEAFB2"/>
        </a:accent6>
        <a:hlink>
          <a:srgbClr val="ACAFB7"/>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85978F"/>
        </a:lt2>
        <a:accent1>
          <a:srgbClr val="9DA499"/>
        </a:accent1>
        <a:accent2>
          <a:srgbClr val="A5B9BA"/>
        </a:accent2>
        <a:accent3>
          <a:srgbClr val="FFFFFF"/>
        </a:accent3>
        <a:accent4>
          <a:srgbClr val="404040"/>
        </a:accent4>
        <a:accent5>
          <a:srgbClr val="CCCFCA"/>
        </a:accent5>
        <a:accent6>
          <a:srgbClr val="95A7A8"/>
        </a:accent6>
        <a:hlink>
          <a:srgbClr val="ABB4AB"/>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484847"/>
        </a:lt2>
        <a:accent1>
          <a:srgbClr val="7C7C74"/>
        </a:accent1>
        <a:accent2>
          <a:srgbClr val="AFB2AA"/>
        </a:accent2>
        <a:accent3>
          <a:srgbClr val="FFFFFF"/>
        </a:accent3>
        <a:accent4>
          <a:srgbClr val="404040"/>
        </a:accent4>
        <a:accent5>
          <a:srgbClr val="BFBFBC"/>
        </a:accent5>
        <a:accent6>
          <a:srgbClr val="9EA19A"/>
        </a:accent6>
        <a:hlink>
          <a:srgbClr val="D4D2C6"/>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18191C"/>
        </a:lt2>
        <a:accent1>
          <a:srgbClr val="1F2229"/>
        </a:accent1>
        <a:accent2>
          <a:srgbClr val="3B4A61"/>
        </a:accent2>
        <a:accent3>
          <a:srgbClr val="FFFFFF"/>
        </a:accent3>
        <a:accent4>
          <a:srgbClr val="404040"/>
        </a:accent4>
        <a:accent5>
          <a:srgbClr val="ABABAC"/>
        </a:accent5>
        <a:accent6>
          <a:srgbClr val="354257"/>
        </a:accent6>
        <a:hlink>
          <a:srgbClr val="718CAC"/>
        </a:hlink>
        <a:folHlink>
          <a:srgbClr val="DDDDD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303030"/>
        </a:lt2>
        <a:accent1>
          <a:srgbClr val="C6714B"/>
        </a:accent1>
        <a:accent2>
          <a:srgbClr val="7FC3C3"/>
        </a:accent2>
        <a:accent3>
          <a:srgbClr val="FFFFFF"/>
        </a:accent3>
        <a:accent4>
          <a:srgbClr val="404040"/>
        </a:accent4>
        <a:accent5>
          <a:srgbClr val="DFBBB1"/>
        </a:accent5>
        <a:accent6>
          <a:srgbClr val="72B0B0"/>
        </a:accent6>
        <a:hlink>
          <a:srgbClr val="5D5D5D"/>
        </a:hlink>
        <a:folHlink>
          <a:srgbClr val="DDDDDD"/>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4D4D4D"/>
        </a:dk2>
        <a:lt2>
          <a:srgbClr val="292929"/>
        </a:lt2>
        <a:accent1>
          <a:srgbClr val="4D4D4D"/>
        </a:accent1>
        <a:accent2>
          <a:srgbClr val="5F5F5F"/>
        </a:accent2>
        <a:accent3>
          <a:srgbClr val="FFFFFF"/>
        </a:accent3>
        <a:accent4>
          <a:srgbClr val="404040"/>
        </a:accent4>
        <a:accent5>
          <a:srgbClr val="B2B2B2"/>
        </a:accent5>
        <a:accent6>
          <a:srgbClr val="555555"/>
        </a:accent6>
        <a:hlink>
          <a:srgbClr val="969696"/>
        </a:hlink>
        <a:folHlink>
          <a:srgbClr val="DDDDDD"/>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4D4D4D"/>
        </a:dk2>
        <a:lt2>
          <a:srgbClr val="777777"/>
        </a:lt2>
        <a:accent1>
          <a:srgbClr val="969696"/>
        </a:accent1>
        <a:accent2>
          <a:srgbClr val="C0C0C0"/>
        </a:accent2>
        <a:accent3>
          <a:srgbClr val="FFFFFF"/>
        </a:accent3>
        <a:accent4>
          <a:srgbClr val="404040"/>
        </a:accent4>
        <a:accent5>
          <a:srgbClr val="C9C9C9"/>
        </a:accent5>
        <a:accent6>
          <a:srgbClr val="AEAEAE"/>
        </a:accent6>
        <a:hlink>
          <a:srgbClr val="CC0000"/>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375</TotalTime>
  <Words>144</Words>
  <Application>Microsoft Office PowerPoint</Application>
  <PresentationFormat>On-screen Show (4:3)</PresentationFormat>
  <Paragraphs>13</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Tahoma</vt:lpstr>
      <vt:lpstr>Verdana</vt:lpstr>
      <vt:lpstr>template</vt:lpstr>
      <vt:lpstr>Fairytail</vt:lpstr>
      <vt:lpstr>Gameplay</vt:lpstr>
      <vt:lpstr>Story</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Daniel Barshai</cp:lastModifiedBy>
  <cp:revision>126</cp:revision>
  <dcterms:created xsi:type="dcterms:W3CDTF">2006-06-13T13:38:55Z</dcterms:created>
  <dcterms:modified xsi:type="dcterms:W3CDTF">2019-12-16T18:47:21Z</dcterms:modified>
</cp:coreProperties>
</file>