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4" r:id="rId8"/>
    <p:sldId id="265"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BE7984-42B8-4A54-B6BD-F534172597A3}"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196945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BE7984-42B8-4A54-B6BD-F534172597A3}"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120312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BE7984-42B8-4A54-B6BD-F534172597A3}"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99333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BE7984-42B8-4A54-B6BD-F534172597A3}"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198620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E7984-42B8-4A54-B6BD-F534172597A3}"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303034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BE7984-42B8-4A54-B6BD-F534172597A3}"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184584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BE7984-42B8-4A54-B6BD-F534172597A3}"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190595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BE7984-42B8-4A54-B6BD-F534172597A3}"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95187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E7984-42B8-4A54-B6BD-F534172597A3}"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139403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E7984-42B8-4A54-B6BD-F534172597A3}"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257235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E7984-42B8-4A54-B6BD-F534172597A3}"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79D58-D6D5-48FD-82BA-5466B35BF8A3}" type="slidenum">
              <a:rPr lang="en-US" smtClean="0"/>
              <a:t>‹#›</a:t>
            </a:fld>
            <a:endParaRPr lang="en-US"/>
          </a:p>
        </p:txBody>
      </p:sp>
    </p:spTree>
    <p:extLst>
      <p:ext uri="{BB962C8B-B14F-4D97-AF65-F5344CB8AC3E}">
        <p14:creationId xmlns:p14="http://schemas.microsoft.com/office/powerpoint/2010/main" val="268323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E7984-42B8-4A54-B6BD-F534172597A3}" type="datetimeFigureOut">
              <a:rPr lang="en-US" smtClean="0"/>
              <a:t>5/5/2021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79D58-D6D5-48FD-82BA-5466B35BF8A3}" type="slidenum">
              <a:rPr lang="en-US" smtClean="0"/>
              <a:t>‹#›</a:t>
            </a:fld>
            <a:endParaRPr lang="en-US"/>
          </a:p>
        </p:txBody>
      </p:sp>
    </p:spTree>
    <p:extLst>
      <p:ext uri="{BB962C8B-B14F-4D97-AF65-F5344CB8AC3E}">
        <p14:creationId xmlns:p14="http://schemas.microsoft.com/office/powerpoint/2010/main" val="239665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949" y="680236"/>
            <a:ext cx="4537817" cy="55925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7805" y="4311809"/>
            <a:ext cx="1462438" cy="155368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73" y="4311809"/>
            <a:ext cx="1646238" cy="1646238"/>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4941" y="4311809"/>
            <a:ext cx="1702980" cy="1702980"/>
          </a:xfrm>
          <a:prstGeom prst="rect">
            <a:avLst/>
          </a:prstGeom>
        </p:spPr>
      </p:pic>
      <p:sp>
        <p:nvSpPr>
          <p:cNvPr id="14" name="TextBox 13"/>
          <p:cNvSpPr txBox="1"/>
          <p:nvPr/>
        </p:nvSpPr>
        <p:spPr>
          <a:xfrm>
            <a:off x="6094286" y="5970169"/>
            <a:ext cx="1462438" cy="369332"/>
          </a:xfrm>
          <a:prstGeom prst="rect">
            <a:avLst/>
          </a:prstGeom>
          <a:noFill/>
        </p:spPr>
        <p:txBody>
          <a:bodyPr wrap="square" rtlCol="0">
            <a:spAutoFit/>
          </a:bodyPr>
          <a:lstStyle/>
          <a:p>
            <a:r>
              <a:rPr lang="en-US" b="1" dirty="0">
                <a:latin typeface="Berlin Sans FB Demi" panose="020E0802020502020306" pitchFamily="34" charset="0"/>
              </a:rPr>
              <a:t>BD Police</a:t>
            </a:r>
          </a:p>
        </p:txBody>
      </p:sp>
      <p:sp>
        <p:nvSpPr>
          <p:cNvPr id="15" name="TextBox 14"/>
          <p:cNvSpPr txBox="1"/>
          <p:nvPr/>
        </p:nvSpPr>
        <p:spPr>
          <a:xfrm>
            <a:off x="8096244" y="6088075"/>
            <a:ext cx="1572122" cy="369332"/>
          </a:xfrm>
          <a:prstGeom prst="rect">
            <a:avLst/>
          </a:prstGeom>
          <a:noFill/>
        </p:spPr>
        <p:txBody>
          <a:bodyPr wrap="square" rtlCol="0">
            <a:spAutoFit/>
          </a:bodyPr>
          <a:lstStyle/>
          <a:p>
            <a:r>
              <a:rPr lang="en-US" dirty="0">
                <a:latin typeface="Berlin Sans FB Demi" panose="020E0802020502020306" pitchFamily="34" charset="0"/>
              </a:rPr>
              <a:t>Fire Service</a:t>
            </a:r>
          </a:p>
        </p:txBody>
      </p:sp>
      <p:sp>
        <p:nvSpPr>
          <p:cNvPr id="16" name="TextBox 15"/>
          <p:cNvSpPr txBox="1"/>
          <p:nvPr/>
        </p:nvSpPr>
        <p:spPr>
          <a:xfrm>
            <a:off x="10214312" y="6088075"/>
            <a:ext cx="1444239" cy="369332"/>
          </a:xfrm>
          <a:prstGeom prst="rect">
            <a:avLst/>
          </a:prstGeom>
          <a:noFill/>
        </p:spPr>
        <p:txBody>
          <a:bodyPr wrap="square" rtlCol="0">
            <a:spAutoFit/>
          </a:bodyPr>
          <a:lstStyle/>
          <a:p>
            <a:r>
              <a:rPr lang="en-US" dirty="0">
                <a:latin typeface="Berlin Sans FB Demi" panose="020E0802020502020306" pitchFamily="34" charset="0"/>
              </a:rPr>
              <a:t>Ambulance</a:t>
            </a: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805" y="790420"/>
            <a:ext cx="1658919" cy="1669485"/>
          </a:xfrm>
          <a:prstGeom prst="rect">
            <a:avLst/>
          </a:prstGeom>
        </p:spPr>
      </p:pic>
      <p:sp>
        <p:nvSpPr>
          <p:cNvPr id="18" name="TextBox 17"/>
          <p:cNvSpPr txBox="1"/>
          <p:nvPr/>
        </p:nvSpPr>
        <p:spPr>
          <a:xfrm>
            <a:off x="7633353" y="1063556"/>
            <a:ext cx="4338040" cy="1200329"/>
          </a:xfrm>
          <a:prstGeom prst="rect">
            <a:avLst/>
          </a:prstGeom>
          <a:noFill/>
        </p:spPr>
        <p:txBody>
          <a:bodyPr wrap="square" rtlCol="0">
            <a:spAutoFit/>
          </a:bodyPr>
          <a:lstStyle/>
          <a:p>
            <a:r>
              <a:rPr lang="en-US" b="1" dirty="0">
                <a:latin typeface="Microsoft YaHei" panose="020B0503020204020204" pitchFamily="34" charset="-122"/>
                <a:ea typeface="Microsoft YaHei" panose="020B0503020204020204" pitchFamily="34" charset="-122"/>
              </a:rPr>
              <a:t>OOP 2 [</a:t>
            </a:r>
            <a:r>
              <a:rPr lang="en-US" b="1" dirty="0">
                <a:solidFill>
                  <a:srgbClr val="F73939"/>
                </a:solidFill>
                <a:latin typeface="Microsoft YaHei" panose="020B0503020204020204" pitchFamily="34" charset="-122"/>
                <a:ea typeface="Microsoft YaHei" panose="020B0503020204020204" pitchFamily="34" charset="-122"/>
              </a:rPr>
              <a:t>N</a:t>
            </a:r>
            <a:r>
              <a:rPr lang="en-US" b="1" dirty="0">
                <a:latin typeface="Microsoft YaHei" panose="020B0503020204020204" pitchFamily="34" charset="-122"/>
                <a:ea typeface="Microsoft YaHei" panose="020B0503020204020204" pitchFamily="34" charset="-122"/>
              </a:rPr>
              <a:t>]</a:t>
            </a:r>
          </a:p>
          <a:p>
            <a:r>
              <a:rPr lang="en-US" b="1" dirty="0">
                <a:latin typeface="Microsoft YaHei" panose="020B0503020204020204" pitchFamily="34" charset="-122"/>
                <a:ea typeface="Microsoft YaHei" panose="020B0503020204020204" pitchFamily="34" charset="-122"/>
              </a:rPr>
              <a:t>Final Project </a:t>
            </a:r>
          </a:p>
          <a:p>
            <a:r>
              <a:rPr lang="en-US" b="1" dirty="0">
                <a:solidFill>
                  <a:srgbClr val="F73939"/>
                </a:solidFill>
                <a:latin typeface="Microsoft YaHei" panose="020B0503020204020204" pitchFamily="34" charset="-122"/>
                <a:ea typeface="Microsoft YaHei" panose="020B0503020204020204" pitchFamily="34" charset="-122"/>
              </a:rPr>
              <a:t>999</a:t>
            </a:r>
            <a:r>
              <a:rPr lang="en-US" b="1" dirty="0">
                <a:latin typeface="Microsoft YaHei" panose="020B0503020204020204" pitchFamily="34" charset="-122"/>
                <a:ea typeface="Microsoft YaHei" panose="020B0503020204020204" pitchFamily="34" charset="-122"/>
              </a:rPr>
              <a:t> NATIONAL EMERGENCY SERVICE</a:t>
            </a:r>
          </a:p>
        </p:txBody>
      </p:sp>
    </p:spTree>
    <p:extLst>
      <p:ext uri="{BB962C8B-B14F-4D97-AF65-F5344CB8AC3E}">
        <p14:creationId xmlns:p14="http://schemas.microsoft.com/office/powerpoint/2010/main" val="20381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3" name="Rectangle 2"/>
          <p:cNvSpPr/>
          <p:nvPr/>
        </p:nvSpPr>
        <p:spPr>
          <a:xfrm>
            <a:off x="3461047" y="658026"/>
            <a:ext cx="4324172" cy="98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Contribution</a:t>
            </a:r>
          </a:p>
        </p:txBody>
      </p:sp>
      <p:sp>
        <p:nvSpPr>
          <p:cNvPr id="6" name="TextBox 5"/>
          <p:cNvSpPr txBox="1"/>
          <p:nvPr/>
        </p:nvSpPr>
        <p:spPr>
          <a:xfrm>
            <a:off x="3050766" y="1849787"/>
            <a:ext cx="4836920" cy="5109091"/>
          </a:xfrm>
          <a:prstGeom prst="rect">
            <a:avLst/>
          </a:prstGeom>
          <a:noFill/>
        </p:spPr>
        <p:txBody>
          <a:bodyPr wrap="square" rtlCol="0">
            <a:spAutoFit/>
          </a:bodyPr>
          <a:lstStyle/>
          <a:p>
            <a:r>
              <a:rPr lang="en-US" sz="1400" b="1" dirty="0" err="1">
                <a:solidFill>
                  <a:schemeClr val="accent1">
                    <a:lumMod val="75000"/>
                  </a:schemeClr>
                </a:solidFill>
              </a:rPr>
              <a:t>Sabbir</a:t>
            </a:r>
            <a:r>
              <a:rPr lang="en-US" sz="1400" b="1" dirty="0">
                <a:solidFill>
                  <a:schemeClr val="accent1">
                    <a:lumMod val="75000"/>
                  </a:schemeClr>
                </a:solidFill>
              </a:rPr>
              <a:t> Chowdhury:</a:t>
            </a:r>
          </a:p>
          <a:p>
            <a:r>
              <a:rPr lang="en-US" sz="1400" dirty="0"/>
              <a:t>Make UML Diagram Design, Limitation, Implementation, Expectation, </a:t>
            </a:r>
          </a:p>
          <a:p>
            <a:r>
              <a:rPr lang="en-US" sz="1400" dirty="0"/>
              <a:t>Build the full structure of this management system.</a:t>
            </a:r>
          </a:p>
          <a:p>
            <a:endParaRPr lang="en-US" sz="1400" b="1" dirty="0">
              <a:solidFill>
                <a:schemeClr val="accent1">
                  <a:lumMod val="75000"/>
                </a:schemeClr>
              </a:solidFill>
            </a:endParaRPr>
          </a:p>
          <a:p>
            <a:r>
              <a:rPr lang="en-US" sz="1400" b="1" dirty="0" err="1">
                <a:solidFill>
                  <a:schemeClr val="accent1">
                    <a:lumMod val="75000"/>
                  </a:schemeClr>
                </a:solidFill>
              </a:rPr>
              <a:t>Barshan</a:t>
            </a:r>
            <a:r>
              <a:rPr lang="en-US" sz="1400" b="1" dirty="0">
                <a:solidFill>
                  <a:schemeClr val="accent1">
                    <a:lumMod val="75000"/>
                  </a:schemeClr>
                </a:solidFill>
              </a:rPr>
              <a:t> Ghosh:</a:t>
            </a:r>
          </a:p>
          <a:p>
            <a:r>
              <a:rPr lang="en-US" sz="1400" dirty="0"/>
              <a:t>Group member details, Objective, Motivation, Thank you, Police dispatcher, Fire Dispatcher,  Admin police, Admin Fire, All users, Admin login, Login,</a:t>
            </a:r>
          </a:p>
          <a:p>
            <a:r>
              <a:rPr lang="en-US" sz="1400" dirty="0"/>
              <a:t>Screen record, </a:t>
            </a:r>
          </a:p>
          <a:p>
            <a:r>
              <a:rPr lang="en-US" sz="1400" dirty="0"/>
              <a:t>Readme,</a:t>
            </a:r>
          </a:p>
          <a:p>
            <a:r>
              <a:rPr lang="en-US" sz="1400" dirty="0"/>
              <a:t>Build full database of this management system.</a:t>
            </a:r>
          </a:p>
          <a:p>
            <a:endParaRPr lang="en-US" sz="1400" dirty="0"/>
          </a:p>
          <a:p>
            <a:r>
              <a:rPr lang="en-US" sz="1400" b="1" dirty="0" err="1">
                <a:solidFill>
                  <a:schemeClr val="accent1">
                    <a:lumMod val="75000"/>
                  </a:schemeClr>
                </a:solidFill>
              </a:rPr>
              <a:t>Rinika</a:t>
            </a:r>
            <a:r>
              <a:rPr lang="en-US" sz="1400" b="1" dirty="0">
                <a:solidFill>
                  <a:schemeClr val="accent1">
                    <a:lumMod val="75000"/>
                  </a:schemeClr>
                </a:solidFill>
              </a:rPr>
              <a:t> Paul:</a:t>
            </a:r>
          </a:p>
          <a:p>
            <a:r>
              <a:rPr lang="en-US" sz="1400" dirty="0"/>
              <a:t>Ambulance, Admin Ambulance, Covid special, Admin Covid special,</a:t>
            </a:r>
          </a:p>
          <a:p>
            <a:r>
              <a:rPr lang="en-US" sz="1400" dirty="0"/>
              <a:t>Video editing(welcome and thank you page),</a:t>
            </a:r>
          </a:p>
          <a:p>
            <a:r>
              <a:rPr lang="en-US" sz="1400" dirty="0"/>
              <a:t>Build full GUI of this management system.</a:t>
            </a:r>
          </a:p>
          <a:p>
            <a:r>
              <a:rPr lang="en-US" sz="1400" dirty="0"/>
              <a:t> </a:t>
            </a:r>
          </a:p>
          <a:p>
            <a:r>
              <a:rPr lang="en-US" sz="1400" b="1" dirty="0" err="1">
                <a:solidFill>
                  <a:schemeClr val="accent1">
                    <a:lumMod val="75000"/>
                  </a:schemeClr>
                </a:solidFill>
              </a:rPr>
              <a:t>Himi</a:t>
            </a:r>
            <a:r>
              <a:rPr lang="en-US" sz="1400" b="1" dirty="0">
                <a:solidFill>
                  <a:schemeClr val="accent1">
                    <a:lumMod val="75000"/>
                  </a:schemeClr>
                </a:solidFill>
              </a:rPr>
              <a:t> Roy:</a:t>
            </a:r>
          </a:p>
          <a:p>
            <a:r>
              <a:rPr lang="en-US" sz="1400" dirty="0"/>
              <a:t>More, Video editing(background music),</a:t>
            </a:r>
          </a:p>
          <a:p>
            <a:r>
              <a:rPr lang="en-US" sz="1400" dirty="0"/>
              <a:t>Works some part with team member. </a:t>
            </a:r>
          </a:p>
          <a:p>
            <a:endParaRPr lang="en-US" dirty="0"/>
          </a:p>
        </p:txBody>
      </p:sp>
    </p:spTree>
    <p:extLst>
      <p:ext uri="{BB962C8B-B14F-4D97-AF65-F5344CB8AC3E}">
        <p14:creationId xmlns:p14="http://schemas.microsoft.com/office/powerpoint/2010/main" val="201106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1442" y="1576633"/>
            <a:ext cx="1328206" cy="1636910"/>
          </a:xfrm>
          <a:prstGeom prst="rect">
            <a:avLst/>
          </a:prstGeom>
        </p:spPr>
      </p:pic>
      <p:sp>
        <p:nvSpPr>
          <p:cNvPr id="2" name="TextBox 1"/>
          <p:cNvSpPr txBox="1"/>
          <p:nvPr/>
        </p:nvSpPr>
        <p:spPr>
          <a:xfrm>
            <a:off x="3461048" y="3438525"/>
            <a:ext cx="6785361" cy="1107996"/>
          </a:xfrm>
          <a:prstGeom prst="rect">
            <a:avLst/>
          </a:prstGeom>
          <a:noFill/>
        </p:spPr>
        <p:txBody>
          <a:bodyPr wrap="square" rtlCol="0">
            <a:spAutoFit/>
          </a:bodyPr>
          <a:lstStyle/>
          <a:p>
            <a:r>
              <a:rPr lang="en-US" sz="6600" dirty="0">
                <a:solidFill>
                  <a:srgbClr val="F73939"/>
                </a:solidFill>
                <a:latin typeface="Berlin Sans FB Demi" panose="020E0802020502020306" pitchFamily="34" charset="0"/>
              </a:rPr>
              <a:t>Thank</a:t>
            </a:r>
            <a:r>
              <a:rPr lang="en-US" sz="6600" dirty="0">
                <a:latin typeface="Berlin Sans FB Demi" panose="020E0802020502020306" pitchFamily="34" charset="0"/>
              </a:rPr>
              <a:t> You</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079" y="1576633"/>
            <a:ext cx="1735548" cy="1746602"/>
          </a:xfrm>
          <a:prstGeom prst="rect">
            <a:avLst/>
          </a:prstGeom>
        </p:spPr>
      </p:pic>
      <p:cxnSp>
        <p:nvCxnSpPr>
          <p:cNvPr id="6" name="Straight Connector 5"/>
          <p:cNvCxnSpPr/>
          <p:nvPr/>
        </p:nvCxnSpPr>
        <p:spPr>
          <a:xfrm>
            <a:off x="5667249" y="447637"/>
            <a:ext cx="0" cy="3048000"/>
          </a:xfrm>
          <a:prstGeom prst="line">
            <a:avLst/>
          </a:prstGeom>
          <a:ln w="50800" cmpd="sng">
            <a:gradFill>
              <a:gsLst>
                <a:gs pos="0">
                  <a:schemeClr val="bg1">
                    <a:lumMod val="100000"/>
                  </a:schemeClr>
                </a:gs>
                <a:gs pos="50000">
                  <a:srgbClr val="F73939"/>
                </a:gs>
                <a:gs pos="7000">
                  <a:schemeClr val="bg1"/>
                </a:gs>
                <a:gs pos="14000">
                  <a:schemeClr val="bg1"/>
                </a:gs>
                <a:gs pos="100000">
                  <a:schemeClr val="bg1"/>
                </a:gs>
              </a:gsLst>
              <a:lin ang="5400000" scaled="1"/>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3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pic>
        <p:nvPicPr>
          <p:cNvPr id="7" name="table"/>
          <p:cNvPicPr>
            <a:picLocks noChangeAspect="1"/>
          </p:cNvPicPr>
          <p:nvPr/>
        </p:nvPicPr>
        <p:blipFill>
          <a:blip r:embed="rId3"/>
          <a:stretch>
            <a:fillRect/>
          </a:stretch>
        </p:blipFill>
        <p:spPr>
          <a:xfrm>
            <a:off x="1117186" y="2632366"/>
            <a:ext cx="9604368" cy="1854200"/>
          </a:xfrm>
          <a:prstGeom prst="rect">
            <a:avLst/>
          </a:prstGeom>
        </p:spPr>
      </p:pic>
      <p:sp>
        <p:nvSpPr>
          <p:cNvPr id="2" name="TextBox 1"/>
          <p:cNvSpPr txBox="1"/>
          <p:nvPr/>
        </p:nvSpPr>
        <p:spPr>
          <a:xfrm>
            <a:off x="3206080" y="932125"/>
            <a:ext cx="5426579" cy="707886"/>
          </a:xfrm>
          <a:prstGeom prst="rect">
            <a:avLst/>
          </a:prstGeom>
          <a:noFill/>
        </p:spPr>
        <p:txBody>
          <a:bodyPr wrap="square" rtlCol="0">
            <a:spAutoFit/>
          </a:bodyPr>
          <a:lstStyle/>
          <a:p>
            <a:r>
              <a:rPr lang="en-US" sz="4000" dirty="0">
                <a:latin typeface="Berlin Sans FB" panose="020E0602020502020306" pitchFamily="34" charset="0"/>
              </a:rPr>
              <a:t>Group Member Details</a:t>
            </a:r>
          </a:p>
        </p:txBody>
      </p:sp>
    </p:spTree>
    <p:extLst>
      <p:ext uri="{BB962C8B-B14F-4D97-AF65-F5344CB8AC3E}">
        <p14:creationId xmlns:p14="http://schemas.microsoft.com/office/powerpoint/2010/main" val="300623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3" name="Title 1">
            <a:extLst>
              <a:ext uri="{FF2B5EF4-FFF2-40B4-BE49-F238E27FC236}">
                <a16:creationId xmlns:a16="http://schemas.microsoft.com/office/drawing/2014/main" id="{49E3DE48-E895-4021-95A3-5E9B464F88BF}"/>
              </a:ext>
            </a:extLst>
          </p:cNvPr>
          <p:cNvSpPr>
            <a:spLocks noGrp="1"/>
          </p:cNvSpPr>
          <p:nvPr/>
        </p:nvSpPr>
        <p:spPr>
          <a:xfrm>
            <a:off x="1294363" y="109808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GB" b="1" dirty="0"/>
              <a:t>Objective</a:t>
            </a:r>
            <a:endParaRPr lang="en-US" b="1" dirty="0"/>
          </a:p>
        </p:txBody>
      </p:sp>
      <p:sp>
        <p:nvSpPr>
          <p:cNvPr id="4" name="Content Placeholder 4">
            <a:extLst>
              <a:ext uri="{FF2B5EF4-FFF2-40B4-BE49-F238E27FC236}">
                <a16:creationId xmlns:a16="http://schemas.microsoft.com/office/drawing/2014/main" id="{7DDBD215-C635-46D8-BF22-F902CD891A21}"/>
              </a:ext>
            </a:extLst>
          </p:cNvPr>
          <p:cNvSpPr>
            <a:spLocks noGrp="1"/>
          </p:cNvSpPr>
          <p:nvPr/>
        </p:nvSpPr>
        <p:spPr>
          <a:xfrm>
            <a:off x="1294363" y="230930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dirty="0"/>
              <a:t>It is our little effort to develop a digital country whereby the life of mass people will become easier and simpler.</a:t>
            </a:r>
          </a:p>
          <a:p>
            <a:r>
              <a:rPr lang="en-GB" dirty="0"/>
              <a:t>Most of the cases people face difficulties to meet with the appropriate people to solve their problems and most often they become betrayed. This application will help them to communicate with the appropriate people to solve their miseries.</a:t>
            </a:r>
          </a:p>
          <a:p>
            <a:r>
              <a:rPr lang="en-GB" dirty="0"/>
              <a:t>The user interface of this application is less complex to increase the usage of this project and to provide the proper guidance to all to fulfil their emergency requirements.</a:t>
            </a:r>
            <a:endParaRPr lang="en-US" dirty="0"/>
          </a:p>
        </p:txBody>
      </p:sp>
    </p:spTree>
    <p:extLst>
      <p:ext uri="{BB962C8B-B14F-4D97-AF65-F5344CB8AC3E}">
        <p14:creationId xmlns:p14="http://schemas.microsoft.com/office/powerpoint/2010/main" val="321947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247264-DCE7-4372-A703-35D43FB974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5" name="Title 1">
            <a:extLst>
              <a:ext uri="{FF2B5EF4-FFF2-40B4-BE49-F238E27FC236}">
                <a16:creationId xmlns:a16="http://schemas.microsoft.com/office/drawing/2014/main" id="{1AA8732A-ED6A-4311-8C67-BA9A84591BBB}"/>
              </a:ext>
            </a:extLst>
          </p:cNvPr>
          <p:cNvSpPr>
            <a:spLocks noGrp="1"/>
          </p:cNvSpPr>
          <p:nvPr/>
        </p:nvSpPr>
        <p:spPr>
          <a:xfrm>
            <a:off x="1294363" y="109808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GB" b="1" dirty="0"/>
              <a:t>MOTIVATION</a:t>
            </a:r>
            <a:endParaRPr lang="en-US" b="1" dirty="0"/>
          </a:p>
        </p:txBody>
      </p:sp>
      <p:sp>
        <p:nvSpPr>
          <p:cNvPr id="6" name="Content Placeholder 4">
            <a:extLst>
              <a:ext uri="{FF2B5EF4-FFF2-40B4-BE49-F238E27FC236}">
                <a16:creationId xmlns:a16="http://schemas.microsoft.com/office/drawing/2014/main" id="{CE0F38A0-6F7F-4E71-A353-FBDC2063B7C1}"/>
              </a:ext>
            </a:extLst>
          </p:cNvPr>
          <p:cNvSpPr>
            <a:spLocks noGrp="1"/>
          </p:cNvSpPr>
          <p:nvPr/>
        </p:nvSpPr>
        <p:spPr>
          <a:xfrm>
            <a:off x="1294363" y="230930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dirty="0"/>
              <a:t>This app will help to save a life by calling ambulance. Moreover, it will help to communicate with police directly. Furthermore, people can communicate with fire services directly to save their life at danger. </a:t>
            </a:r>
          </a:p>
          <a:p>
            <a:pPr marL="0" indent="0">
              <a:buNone/>
            </a:pPr>
            <a:r>
              <a:rPr lang="en-GB" dirty="0"/>
              <a:t>Besides, there are more additional services to make life easier.</a:t>
            </a:r>
          </a:p>
          <a:p>
            <a:pPr marL="0" indent="0">
              <a:buNone/>
            </a:pPr>
            <a:r>
              <a:rPr lang="en-GB" dirty="0"/>
              <a:t>This is a "999" system which refers three life related services to make life smother and easier.</a:t>
            </a:r>
          </a:p>
          <a:p>
            <a:endParaRPr lang="en-US" dirty="0"/>
          </a:p>
        </p:txBody>
      </p:sp>
    </p:spTree>
    <p:extLst>
      <p:ext uri="{BB962C8B-B14F-4D97-AF65-F5344CB8AC3E}">
        <p14:creationId xmlns:p14="http://schemas.microsoft.com/office/powerpoint/2010/main" val="219462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2" name="TextBox 1"/>
          <p:cNvSpPr txBox="1"/>
          <p:nvPr/>
        </p:nvSpPr>
        <p:spPr>
          <a:xfrm>
            <a:off x="3992880" y="212877"/>
            <a:ext cx="4704080" cy="707886"/>
          </a:xfrm>
          <a:prstGeom prst="rect">
            <a:avLst/>
          </a:prstGeom>
          <a:noFill/>
        </p:spPr>
        <p:txBody>
          <a:bodyPr wrap="square" rtlCol="0">
            <a:spAutoFit/>
          </a:bodyPr>
          <a:lstStyle/>
          <a:p>
            <a:r>
              <a:rPr lang="en-US" sz="4000" dirty="0"/>
              <a:t>Project Details</a:t>
            </a:r>
          </a:p>
        </p:txBody>
      </p:sp>
      <p:sp>
        <p:nvSpPr>
          <p:cNvPr id="3" name="TextBox 2"/>
          <p:cNvSpPr txBox="1"/>
          <p:nvPr/>
        </p:nvSpPr>
        <p:spPr>
          <a:xfrm>
            <a:off x="4724400" y="1388122"/>
            <a:ext cx="4714240" cy="923330"/>
          </a:xfrm>
          <a:prstGeom prst="rect">
            <a:avLst/>
          </a:prstGeom>
          <a:noFill/>
        </p:spPr>
        <p:txBody>
          <a:bodyPr wrap="square" rtlCol="0">
            <a:spAutoFit/>
          </a:bodyPr>
          <a:lstStyle/>
          <a:p>
            <a:r>
              <a:rPr lang="en-US" sz="5400" dirty="0"/>
              <a:t>User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8385" y="3549014"/>
            <a:ext cx="2039109" cy="151288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1469" y="3464631"/>
            <a:ext cx="1462438" cy="1553687"/>
          </a:xfrm>
          <a:prstGeom prst="rect">
            <a:avLst/>
          </a:prstGeom>
        </p:spPr>
      </p:pic>
      <p:cxnSp>
        <p:nvCxnSpPr>
          <p:cNvPr id="16" name="Straight Connector 15"/>
          <p:cNvCxnSpPr/>
          <p:nvPr/>
        </p:nvCxnSpPr>
        <p:spPr>
          <a:xfrm flipH="1">
            <a:off x="3067940" y="2923830"/>
            <a:ext cx="5084749" cy="12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67940" y="2949442"/>
            <a:ext cx="0" cy="527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152688" y="2949442"/>
            <a:ext cx="0" cy="40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358640" y="1388122"/>
            <a:ext cx="210312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User</a:t>
            </a:r>
          </a:p>
        </p:txBody>
      </p:sp>
      <p:cxnSp>
        <p:nvCxnSpPr>
          <p:cNvPr id="32" name="Straight Connector 31"/>
          <p:cNvCxnSpPr>
            <a:stCxn id="30" idx="2"/>
          </p:cNvCxnSpPr>
          <p:nvPr/>
        </p:nvCxnSpPr>
        <p:spPr>
          <a:xfrm>
            <a:off x="5410200" y="2311452"/>
            <a:ext cx="0" cy="63799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641600" y="5061901"/>
            <a:ext cx="1351280" cy="369332"/>
          </a:xfrm>
          <a:prstGeom prst="rect">
            <a:avLst/>
          </a:prstGeom>
          <a:noFill/>
        </p:spPr>
        <p:txBody>
          <a:bodyPr wrap="square" rtlCol="0">
            <a:spAutoFit/>
          </a:bodyPr>
          <a:lstStyle/>
          <a:p>
            <a:r>
              <a:rPr lang="en-US" dirty="0"/>
              <a:t>Citizen</a:t>
            </a:r>
          </a:p>
        </p:txBody>
      </p:sp>
      <p:sp>
        <p:nvSpPr>
          <p:cNvPr id="34" name="TextBox 33"/>
          <p:cNvSpPr txBox="1"/>
          <p:nvPr/>
        </p:nvSpPr>
        <p:spPr>
          <a:xfrm>
            <a:off x="7688445" y="5073188"/>
            <a:ext cx="1097280" cy="369332"/>
          </a:xfrm>
          <a:prstGeom prst="rect">
            <a:avLst/>
          </a:prstGeom>
          <a:noFill/>
        </p:spPr>
        <p:txBody>
          <a:bodyPr wrap="square" rtlCol="0">
            <a:spAutoFit/>
          </a:bodyPr>
          <a:lstStyle/>
          <a:p>
            <a:r>
              <a:rPr lang="en-US" dirty="0"/>
              <a:t>Admin</a:t>
            </a:r>
          </a:p>
        </p:txBody>
      </p:sp>
    </p:spTree>
    <p:extLst>
      <p:ext uri="{BB962C8B-B14F-4D97-AF65-F5344CB8AC3E}">
        <p14:creationId xmlns:p14="http://schemas.microsoft.com/office/powerpoint/2010/main" val="387660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2" name="Rectangle 1"/>
          <p:cNvSpPr/>
          <p:nvPr/>
        </p:nvSpPr>
        <p:spPr>
          <a:xfrm>
            <a:off x="3443765" y="212877"/>
            <a:ext cx="4439920"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Functionalities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038" y="1188237"/>
            <a:ext cx="8259374" cy="5487168"/>
          </a:xfrm>
          <a:prstGeom prst="rect">
            <a:avLst/>
          </a:prstGeom>
        </p:spPr>
      </p:pic>
    </p:spTree>
    <p:extLst>
      <p:ext uri="{BB962C8B-B14F-4D97-AF65-F5344CB8AC3E}">
        <p14:creationId xmlns:p14="http://schemas.microsoft.com/office/powerpoint/2010/main" val="157876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2" name="TextBox 1"/>
          <p:cNvSpPr txBox="1"/>
          <p:nvPr/>
        </p:nvSpPr>
        <p:spPr>
          <a:xfrm>
            <a:off x="3700330" y="497927"/>
            <a:ext cx="4042159" cy="707886"/>
          </a:xfrm>
          <a:prstGeom prst="rect">
            <a:avLst/>
          </a:prstGeom>
          <a:noFill/>
        </p:spPr>
        <p:txBody>
          <a:bodyPr wrap="square" rtlCol="0">
            <a:spAutoFit/>
          </a:bodyPr>
          <a:lstStyle/>
          <a:p>
            <a:r>
              <a:rPr lang="en-US" sz="4000" b="1" dirty="0">
                <a:solidFill>
                  <a:srgbClr val="FF0000"/>
                </a:solidFill>
              </a:rPr>
              <a:t>Implementation</a:t>
            </a:r>
          </a:p>
        </p:txBody>
      </p:sp>
      <p:sp>
        <p:nvSpPr>
          <p:cNvPr id="7" name="TextBox 6"/>
          <p:cNvSpPr txBox="1"/>
          <p:nvPr/>
        </p:nvSpPr>
        <p:spPr>
          <a:xfrm>
            <a:off x="1598063" y="1849787"/>
            <a:ext cx="8562886"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a:t>User friendly Registration and login System.</a:t>
            </a:r>
          </a:p>
          <a:p>
            <a:pPr marL="285750" indent="-285750">
              <a:buFont typeface="Arial" panose="020B0604020202020204" pitchFamily="34" charset="0"/>
              <a:buChar char="•"/>
            </a:pPr>
            <a:r>
              <a:rPr lang="en-US" sz="2400" b="1" dirty="0"/>
              <a:t>User can update his/her personal information without changing NID.</a:t>
            </a:r>
          </a:p>
          <a:p>
            <a:pPr marL="285750" indent="-285750">
              <a:buFont typeface="Arial" panose="020B0604020202020204" pitchFamily="34" charset="0"/>
              <a:buChar char="•"/>
            </a:pPr>
            <a:r>
              <a:rPr lang="en-US" sz="2400" b="1" dirty="0"/>
              <a:t>User get 3 Emergency services - Police, Fire, Ambulance.</a:t>
            </a:r>
          </a:p>
          <a:p>
            <a:pPr marL="285750" indent="-285750">
              <a:buFont typeface="Arial" panose="020B0604020202020204" pitchFamily="34" charset="0"/>
              <a:buChar char="•"/>
            </a:pPr>
            <a:r>
              <a:rPr lang="en-US" sz="2400" b="1" dirty="0"/>
              <a:t>User get 1 Special service – Covid-19 Special.</a:t>
            </a:r>
          </a:p>
          <a:p>
            <a:pPr marL="285750" indent="-285750">
              <a:buFont typeface="Arial" panose="020B0604020202020204" pitchFamily="34" charset="0"/>
              <a:buChar char="•"/>
            </a:pPr>
            <a:r>
              <a:rPr lang="en-US" sz="2400" b="1" dirty="0"/>
              <a:t>User get 5 more options -  Doctor, Anti-Corruption Commission, Child Helpline, Women and Child Abuse Prevention Cell &amp; Government Legal Services.</a:t>
            </a:r>
          </a:p>
          <a:p>
            <a:pPr marL="285750" indent="-285750">
              <a:buFont typeface="Arial" panose="020B0604020202020204" pitchFamily="34" charset="0"/>
              <a:buChar char="•"/>
            </a:pPr>
            <a:r>
              <a:rPr lang="en-US" sz="2400" b="1" dirty="0"/>
              <a:t>Admin can monitor Registration history and login history.</a:t>
            </a:r>
          </a:p>
          <a:p>
            <a:pPr marL="285750" indent="-285750">
              <a:buFont typeface="Arial" panose="020B0604020202020204" pitchFamily="34" charset="0"/>
              <a:buChar char="•"/>
            </a:pPr>
            <a:r>
              <a:rPr lang="en-US" sz="2400" b="1" dirty="0"/>
              <a:t>Admin can add, update and delete any data. </a:t>
            </a:r>
          </a:p>
          <a:p>
            <a:pPr marL="285750" indent="-285750">
              <a:buFont typeface="Arial" panose="020B0604020202020204" pitchFamily="34" charset="0"/>
              <a:buChar char="•"/>
            </a:pPr>
            <a:r>
              <a:rPr lang="en-US" sz="2400" b="1" dirty="0"/>
              <a:t>Admin can see the data individually.   </a:t>
            </a:r>
          </a:p>
        </p:txBody>
      </p:sp>
    </p:spTree>
    <p:extLst>
      <p:ext uri="{BB962C8B-B14F-4D97-AF65-F5344CB8AC3E}">
        <p14:creationId xmlns:p14="http://schemas.microsoft.com/office/powerpoint/2010/main" val="160355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3" name="TextBox 2"/>
          <p:cNvSpPr txBox="1"/>
          <p:nvPr/>
        </p:nvSpPr>
        <p:spPr>
          <a:xfrm>
            <a:off x="4059252" y="677389"/>
            <a:ext cx="2897025" cy="707886"/>
          </a:xfrm>
          <a:prstGeom prst="rect">
            <a:avLst/>
          </a:prstGeom>
          <a:noFill/>
        </p:spPr>
        <p:txBody>
          <a:bodyPr wrap="square" rtlCol="0">
            <a:spAutoFit/>
          </a:bodyPr>
          <a:lstStyle/>
          <a:p>
            <a:r>
              <a:rPr lang="en-US" sz="4000" b="1" dirty="0">
                <a:solidFill>
                  <a:srgbClr val="FF0000"/>
                </a:solidFill>
              </a:rPr>
              <a:t>Expectation</a:t>
            </a:r>
          </a:p>
        </p:txBody>
      </p:sp>
      <p:sp>
        <p:nvSpPr>
          <p:cNvPr id="4" name="TextBox 3"/>
          <p:cNvSpPr txBox="1"/>
          <p:nvPr/>
        </p:nvSpPr>
        <p:spPr>
          <a:xfrm>
            <a:off x="1598063" y="1849787"/>
            <a:ext cx="8195417" cy="452431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Add more service option.</a:t>
            </a:r>
          </a:p>
          <a:p>
            <a:pPr marL="285750" indent="-285750">
              <a:buFont typeface="Arial" panose="020B0604020202020204" pitchFamily="34" charset="0"/>
              <a:buChar char="•"/>
            </a:pPr>
            <a:r>
              <a:rPr lang="en-US" sz="2400" b="1" dirty="0"/>
              <a:t>When user Login the application show his/her image and name.</a:t>
            </a:r>
          </a:p>
          <a:p>
            <a:pPr marL="285750" indent="-285750">
              <a:buFont typeface="Arial" panose="020B0604020202020204" pitchFamily="34" charset="0"/>
              <a:buChar char="•"/>
            </a:pPr>
            <a:r>
              <a:rPr lang="en-US" sz="2400" b="1" dirty="0"/>
              <a:t>Covid-19 service option show 3 more option Special Covid-19 Doctor, Special Covid-19 Hospital, Special Covid-19 Ambulance service.</a:t>
            </a:r>
          </a:p>
          <a:p>
            <a:pPr marL="285750" indent="-285750">
              <a:buFont typeface="Arial" panose="020B0604020202020204" pitchFamily="34" charset="0"/>
              <a:buChar char="•"/>
            </a:pPr>
            <a:r>
              <a:rPr lang="en-US" sz="2400" b="1" dirty="0"/>
              <a:t>Show the rating or zone covid-19 affected area.</a:t>
            </a:r>
          </a:p>
          <a:p>
            <a:pPr marL="285750" indent="-285750">
              <a:buFont typeface="Arial" panose="020B0604020202020204" pitchFamily="34" charset="0"/>
              <a:buChar char="•"/>
            </a:pPr>
            <a:r>
              <a:rPr lang="en-US" sz="2400" b="1" dirty="0"/>
              <a:t> Show the update this pandemic situation.</a:t>
            </a:r>
          </a:p>
          <a:p>
            <a:pPr marL="285750" indent="-285750">
              <a:buFont typeface="Arial" panose="020B0604020202020204" pitchFamily="34" charset="0"/>
              <a:buChar char="•"/>
            </a:pPr>
            <a:r>
              <a:rPr lang="en-US" sz="2400" b="1" dirty="0"/>
              <a:t>Show different Admin panel for different department and they have to login separately. </a:t>
            </a:r>
          </a:p>
          <a:p>
            <a:pPr marL="285750" indent="-285750">
              <a:buFont typeface="Arial" panose="020B0604020202020204" pitchFamily="34" charset="0"/>
              <a:buChar char="•"/>
            </a:pPr>
            <a:r>
              <a:rPr lang="en-US" sz="2400" b="1" dirty="0"/>
              <a:t>Auto logout system.</a:t>
            </a:r>
          </a:p>
          <a:p>
            <a:pPr marL="285750" indent="-285750">
              <a:buFont typeface="Arial" panose="020B0604020202020204" pitchFamily="34" charset="0"/>
              <a:buChar char="•"/>
            </a:pPr>
            <a:r>
              <a:rPr lang="en-US" sz="2400" b="1" dirty="0"/>
              <a:t>Save user information and auto login.</a:t>
            </a:r>
          </a:p>
        </p:txBody>
      </p:sp>
    </p:spTree>
    <p:extLst>
      <p:ext uri="{BB962C8B-B14F-4D97-AF65-F5344CB8AC3E}">
        <p14:creationId xmlns:p14="http://schemas.microsoft.com/office/powerpoint/2010/main" val="311686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1554" y="212877"/>
            <a:ext cx="1328206" cy="1636910"/>
          </a:xfrm>
          <a:prstGeom prst="rect">
            <a:avLst/>
          </a:prstGeom>
        </p:spPr>
      </p:pic>
      <p:sp>
        <p:nvSpPr>
          <p:cNvPr id="2" name="TextBox 1"/>
          <p:cNvSpPr txBox="1"/>
          <p:nvPr/>
        </p:nvSpPr>
        <p:spPr>
          <a:xfrm>
            <a:off x="4307081" y="677389"/>
            <a:ext cx="3700329" cy="707886"/>
          </a:xfrm>
          <a:prstGeom prst="rect">
            <a:avLst/>
          </a:prstGeom>
          <a:noFill/>
        </p:spPr>
        <p:txBody>
          <a:bodyPr wrap="square" rtlCol="0">
            <a:spAutoFit/>
          </a:bodyPr>
          <a:lstStyle/>
          <a:p>
            <a:r>
              <a:rPr lang="en-US" sz="4000" b="1" dirty="0">
                <a:solidFill>
                  <a:srgbClr val="FF0000"/>
                </a:solidFill>
              </a:rPr>
              <a:t>Limitation</a:t>
            </a:r>
          </a:p>
        </p:txBody>
      </p:sp>
      <p:sp>
        <p:nvSpPr>
          <p:cNvPr id="3" name="TextBox 2"/>
          <p:cNvSpPr txBox="1"/>
          <p:nvPr/>
        </p:nvSpPr>
        <p:spPr>
          <a:xfrm>
            <a:off x="2201396" y="1849787"/>
            <a:ext cx="8682528"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Setup online server. </a:t>
            </a:r>
          </a:p>
          <a:p>
            <a:pPr marL="285750" indent="-285750">
              <a:buFont typeface="Arial" panose="020B0604020202020204" pitchFamily="34" charset="0"/>
              <a:buChar char="•"/>
            </a:pPr>
            <a:r>
              <a:rPr lang="en-US" sz="2400" b="1" dirty="0"/>
              <a:t>Live SMS option system.</a:t>
            </a:r>
          </a:p>
          <a:p>
            <a:pPr marL="285750" indent="-285750">
              <a:buFont typeface="Arial" panose="020B0604020202020204" pitchFamily="34" charset="0"/>
              <a:buChar char="•"/>
            </a:pPr>
            <a:r>
              <a:rPr lang="en-US" sz="2400" b="1" dirty="0"/>
              <a:t>Live video conference option System.</a:t>
            </a:r>
          </a:p>
          <a:p>
            <a:pPr marL="285750" indent="-285750">
              <a:buFont typeface="Arial" panose="020B0604020202020204" pitchFamily="34" charset="0"/>
              <a:buChar char="•"/>
            </a:pPr>
            <a:r>
              <a:rPr lang="en-US" sz="2400" b="1" dirty="0"/>
              <a:t>Auto detect the location of users.</a:t>
            </a:r>
          </a:p>
          <a:p>
            <a:pPr marL="285750" indent="-285750">
              <a:buFont typeface="Arial" panose="020B0604020202020204" pitchFamily="34" charset="0"/>
              <a:buChar char="•"/>
            </a:pPr>
            <a:r>
              <a:rPr lang="en-US" sz="2400" b="1" dirty="0"/>
              <a:t>Verify authentic NID and person.</a:t>
            </a:r>
          </a:p>
          <a:p>
            <a:pPr marL="285750" indent="-285750">
              <a:buFont typeface="Arial" panose="020B0604020202020204" pitchFamily="34" charset="0"/>
              <a:buChar char="•"/>
            </a:pPr>
            <a:r>
              <a:rPr lang="en-US" sz="2400" b="1" dirty="0"/>
              <a:t>Registration time face detection will match and verify his/her NID photo.</a:t>
            </a:r>
          </a:p>
        </p:txBody>
      </p:sp>
    </p:spTree>
    <p:extLst>
      <p:ext uri="{BB962C8B-B14F-4D97-AF65-F5344CB8AC3E}">
        <p14:creationId xmlns:p14="http://schemas.microsoft.com/office/powerpoint/2010/main" val="2858883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531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Microsoft YaHei</vt:lpstr>
      <vt:lpstr>Arial</vt:lpstr>
      <vt:lpstr>Berlin Sans FB</vt:lpstr>
      <vt:lpstr>Berlin Sans FB Demi</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BARSHAN GHOSH</cp:lastModifiedBy>
  <cp:revision>43</cp:revision>
  <dcterms:created xsi:type="dcterms:W3CDTF">2021-03-31T19:45:07Z</dcterms:created>
  <dcterms:modified xsi:type="dcterms:W3CDTF">2021-05-05T12:17:15Z</dcterms:modified>
</cp:coreProperties>
</file>