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1/31/23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1/31/23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1/31/23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1/31/23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1/31/23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That is a test document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GB" dirty="0"/>
              <a:t>That is a test document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SavonVTI</Template>
  <TotalTime>1</TotalTime>
  <Words>43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Garamond</vt:lpstr>
      <vt:lpstr>SavonVTI</vt:lpstr>
      <vt:lpstr>That is a test document</vt:lpstr>
      <vt:lpstr>That is a test document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 is a test document</dc:title>
  <dc:creator>s_pasiukevich@lesta.group</dc:creator>
  <cp:lastModifiedBy>s_pasiukevich@lesta.group</cp:lastModifiedBy>
  <cp:revision>1</cp:revision>
  <dcterms:created xsi:type="dcterms:W3CDTF">2023-01-31T14:15:42Z</dcterms:created>
  <dcterms:modified xsi:type="dcterms:W3CDTF">2023-01-31T14:16:50Z</dcterms:modified>
</cp:coreProperties>
</file>