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64" r:id="rId5"/>
    <p:sldId id="263" r:id="rId6"/>
    <p:sldId id="267" r:id="rId7"/>
    <p:sldId id="268" r:id="rId8"/>
    <p:sldId id="27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5F2"/>
    <a:srgbClr val="292929"/>
    <a:srgbClr val="5F5F5F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1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01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4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6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6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6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7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09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87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2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BB4E-9A9E-413D-8100-C1A79717924E}" type="datetimeFigureOut">
              <a:rPr lang="hu-HU" smtClean="0"/>
              <a:t>2020. 10. 06.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4432-00F2-4A33-AC16-BD272BDE3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8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simark/pathfinding_pygame" TargetMode="External"/><Relationship Id="rId2" Type="http://schemas.openxmlformats.org/officeDocument/2006/relationships/hyperlink" Target="https://github.com/barsimark/route_planner_H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C2C2C"/>
            </a:gs>
            <a:gs pos="0">
              <a:schemeClr val="bg1">
                <a:lumMod val="25000"/>
              </a:schemeClr>
            </a:gs>
            <a:gs pos="100000">
              <a:schemeClr val="bg1">
                <a:lumMod val="1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1632"/>
            <a:ext cx="7772400" cy="2387600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0000"/>
                  </a:schemeClr>
                </a:solidFill>
              </a:rPr>
              <a:t>Hogyan</a:t>
            </a:r>
            <a:r>
              <a:rPr lang="en-US" dirty="0" smtClean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0000"/>
                  </a:schemeClr>
                </a:solidFill>
              </a:rPr>
              <a:t>jussunk</a:t>
            </a:r>
            <a:r>
              <a:rPr lang="en-US" dirty="0" smtClean="0">
                <a:solidFill>
                  <a:schemeClr val="bg1">
                    <a:lumMod val="90000"/>
                  </a:schemeClr>
                </a:solidFill>
              </a:rPr>
              <a:t> el </a:t>
            </a:r>
            <a:br>
              <a:rPr lang="en-US" dirty="0" smtClean="0">
                <a:solidFill>
                  <a:schemeClr val="bg1">
                    <a:lumMod val="9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0000"/>
                  </a:schemeClr>
                </a:solidFill>
              </a:rPr>
              <a:t>(A-</a:t>
            </a:r>
            <a:r>
              <a:rPr lang="en-US" dirty="0" err="1" smtClean="0">
                <a:solidFill>
                  <a:schemeClr val="bg1">
                    <a:lumMod val="90000"/>
                  </a:schemeClr>
                </a:solidFill>
              </a:rPr>
              <a:t>ból</a:t>
            </a:r>
            <a:r>
              <a:rPr lang="en-US" dirty="0" smtClean="0">
                <a:solidFill>
                  <a:schemeClr val="bg1">
                    <a:lumMod val="90000"/>
                  </a:schemeClr>
                </a:solidFill>
              </a:rPr>
              <a:t>) C-be</a:t>
            </a:r>
            <a:endParaRPr lang="hu-H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95114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0000"/>
                  </a:schemeClr>
                </a:solidFill>
              </a:rPr>
              <a:t>Barsi Márk</a:t>
            </a:r>
            <a:endParaRPr lang="hu-H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707" y="6470291"/>
            <a:ext cx="2430584" cy="2616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hu-HU" sz="11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któber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hu-H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05" y="144237"/>
            <a:ext cx="3923187" cy="10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III: </a:t>
            </a:r>
            <a:r>
              <a:rPr lang="en-US" dirty="0" err="1" smtClean="0">
                <a:solidFill>
                  <a:srgbClr val="3295F2"/>
                </a:solidFill>
              </a:rPr>
              <a:t>Grafikus</a:t>
            </a:r>
            <a:r>
              <a:rPr lang="en-US" dirty="0" smtClean="0">
                <a:solidFill>
                  <a:srgbClr val="3295F2"/>
                </a:solidFill>
              </a:rPr>
              <a:t> </a:t>
            </a:r>
            <a:r>
              <a:rPr lang="en-US" dirty="0" err="1" smtClean="0">
                <a:solidFill>
                  <a:srgbClr val="3295F2"/>
                </a:solidFill>
              </a:rPr>
              <a:t>felület</a:t>
            </a:r>
            <a:endParaRPr lang="en-US" dirty="0">
              <a:solidFill>
                <a:srgbClr val="3295F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93696"/>
            <a:ext cx="7886700" cy="3815196"/>
          </a:xfrm>
        </p:spPr>
      </p:pic>
      <p:pic>
        <p:nvPicPr>
          <p:cNvPr id="3074" name="Picture 2" descr="InfoC :: Az SDL multimédiás könyvtá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3" y="5204460"/>
            <a:ext cx="2438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Kódok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295F2"/>
                </a:solidFill>
              </a:rPr>
              <a:t>GitHub</a:t>
            </a:r>
            <a:endParaRPr lang="en-US" dirty="0">
              <a:solidFill>
                <a:srgbClr val="3295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Útvonaltervező</a:t>
            </a:r>
            <a:r>
              <a:rPr lang="en-US" dirty="0"/>
              <a:t> </a:t>
            </a:r>
            <a:r>
              <a:rPr lang="en-US" dirty="0" smtClean="0"/>
              <a:t>C-ben:</a:t>
            </a:r>
          </a:p>
          <a:p>
            <a:pPr marL="0" indent="0">
              <a:buNone/>
            </a:pPr>
            <a:r>
              <a:rPr lang="en-US" dirty="0">
                <a:solidFill>
                  <a:srgbClr val="3295F2"/>
                </a:solidFill>
                <a:hlinkClick r:id="rId2"/>
              </a:rPr>
              <a:t>https://github.com/barsimark/route_planner_HU</a:t>
            </a:r>
            <a:endParaRPr lang="en-US" dirty="0" smtClean="0">
              <a:solidFill>
                <a:srgbClr val="3295F2"/>
              </a:solidFill>
            </a:endParaRPr>
          </a:p>
          <a:p>
            <a:r>
              <a:rPr lang="en-US" dirty="0" smtClean="0"/>
              <a:t>Demo Python-ban:</a:t>
            </a:r>
          </a:p>
          <a:p>
            <a:pPr marL="0" indent="0">
              <a:buNone/>
            </a:pPr>
            <a:r>
              <a:rPr lang="en-US" dirty="0">
                <a:solidFill>
                  <a:srgbClr val="3295F2"/>
                </a:solidFill>
                <a:hlinkClick r:id="rId3"/>
              </a:rPr>
              <a:t>https://github.com/barsimark/pathfinding_pygame</a:t>
            </a:r>
            <a:endParaRPr lang="en-US" dirty="0" smtClean="0">
              <a:solidFill>
                <a:srgbClr val="3295F2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936713"/>
            <a:ext cx="7772400" cy="2387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 smtClean="0">
                <a:solidFill>
                  <a:srgbClr val="3295F2"/>
                </a:solidFill>
              </a:rPr>
              <a:t>Köszönöm</a:t>
            </a:r>
            <a:r>
              <a:rPr lang="en-US" sz="4800" dirty="0" smtClean="0">
                <a:solidFill>
                  <a:srgbClr val="3295F2"/>
                </a:solidFill>
              </a:rPr>
              <a:t> a </a:t>
            </a:r>
            <a:r>
              <a:rPr lang="en-US" sz="4800" dirty="0" err="1" smtClean="0">
                <a:solidFill>
                  <a:srgbClr val="3295F2"/>
                </a:solidFill>
              </a:rPr>
              <a:t>figyelmet</a:t>
            </a:r>
            <a:r>
              <a:rPr lang="en-US" sz="4800" dirty="0" smtClean="0">
                <a:solidFill>
                  <a:srgbClr val="3295F2"/>
                </a:solidFill>
              </a:rPr>
              <a:t>!</a:t>
            </a:r>
            <a:endParaRPr lang="hu-HU" sz="4800" dirty="0">
              <a:solidFill>
                <a:srgbClr val="3295F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3849277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51" y="38492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 Programming Icon - C Programming Language Logo - 1600x1600 PNG Download -  PNG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0"/>
            <a:ext cx="3200400" cy="36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36757"/>
            <a:ext cx="7886700" cy="2852737"/>
          </a:xfrm>
        </p:spPr>
        <p:txBody>
          <a:bodyPr/>
          <a:lstStyle/>
          <a:p>
            <a:pPr algn="ctr"/>
            <a:r>
              <a:rPr lang="en-US" cap="small" dirty="0" smtClean="0"/>
              <a:t>Demo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41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I: </a:t>
            </a:r>
            <a:r>
              <a:rPr lang="en-US" dirty="0" err="1" smtClean="0">
                <a:solidFill>
                  <a:srgbClr val="3295F2"/>
                </a:solidFill>
              </a:rPr>
              <a:t>Adatok</a:t>
            </a:r>
            <a:endParaRPr lang="en-US" dirty="0">
              <a:solidFill>
                <a:srgbClr val="3295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707"/>
            <a:ext cx="9144000" cy="5336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492"/>
            <a:ext cx="9144000" cy="5332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926"/>
            <a:ext cx="9144000" cy="53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ini </a:t>
            </a:r>
            <a:r>
              <a:rPr lang="en-US" dirty="0" err="1" smtClean="0"/>
              <a:t>példa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690689"/>
            <a:ext cx="6572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tárolása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34248" y="1681163"/>
            <a:ext cx="3887391" cy="823912"/>
          </a:xfrm>
        </p:spPr>
        <p:txBody>
          <a:bodyPr/>
          <a:lstStyle/>
          <a:p>
            <a:r>
              <a:rPr lang="en-US" dirty="0" err="1" smtClean="0"/>
              <a:t>Szomszédsági</a:t>
            </a:r>
            <a:r>
              <a:rPr lang="en-US" dirty="0" smtClean="0"/>
              <a:t> </a:t>
            </a:r>
            <a:r>
              <a:rPr lang="en-US" dirty="0" err="1" smtClean="0"/>
              <a:t>mátrix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1786" y="2221094"/>
            <a:ext cx="3868340" cy="823912"/>
          </a:xfrm>
        </p:spPr>
        <p:txBody>
          <a:bodyPr/>
          <a:lstStyle/>
          <a:p>
            <a:pPr algn="ctr"/>
            <a:r>
              <a:rPr lang="en-US" dirty="0" err="1" smtClean="0"/>
              <a:t>Szomszédsági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5" y="3239589"/>
            <a:ext cx="4982203" cy="2290353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2560621"/>
            <a:ext cx="3017407" cy="2969321"/>
          </a:xfrm>
        </p:spPr>
      </p:pic>
    </p:spTree>
    <p:extLst>
      <p:ext uri="{BB962C8B-B14F-4D97-AF65-F5344CB8AC3E}">
        <p14:creationId xmlns:p14="http://schemas.microsoft.com/office/powerpoint/2010/main" val="28287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Kicsit</a:t>
            </a:r>
            <a:r>
              <a:rPr lang="en-US" dirty="0" smtClean="0"/>
              <a:t> </a:t>
            </a:r>
            <a:r>
              <a:rPr lang="en-US" dirty="0" err="1" smtClean="0"/>
              <a:t>bonyolultabb</a:t>
            </a:r>
            <a:r>
              <a:rPr lang="en-US" dirty="0" smtClean="0"/>
              <a:t> </a:t>
            </a:r>
            <a:r>
              <a:rPr lang="en-US" dirty="0" err="1" smtClean="0"/>
              <a:t>példa</a:t>
            </a:r>
            <a:endParaRPr lang="en-US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31" y="1690689"/>
            <a:ext cx="5989138" cy="3657600"/>
          </a:xfrm>
        </p:spPr>
      </p:pic>
    </p:spTree>
    <p:extLst>
      <p:ext uri="{BB962C8B-B14F-4D97-AF65-F5344CB8AC3E}">
        <p14:creationId xmlns:p14="http://schemas.microsoft.com/office/powerpoint/2010/main" val="3868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tárolása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34248" y="1681163"/>
            <a:ext cx="3887391" cy="823912"/>
          </a:xfrm>
        </p:spPr>
        <p:txBody>
          <a:bodyPr/>
          <a:lstStyle/>
          <a:p>
            <a:r>
              <a:rPr lang="en-US" dirty="0" err="1" smtClean="0"/>
              <a:t>Szomszédsági</a:t>
            </a:r>
            <a:r>
              <a:rPr lang="en-US" dirty="0" smtClean="0"/>
              <a:t> </a:t>
            </a:r>
            <a:r>
              <a:rPr lang="en-US" dirty="0" err="1" smtClean="0"/>
              <a:t>mátrix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1786" y="2221094"/>
            <a:ext cx="3868340" cy="823912"/>
          </a:xfrm>
        </p:spPr>
        <p:txBody>
          <a:bodyPr/>
          <a:lstStyle/>
          <a:p>
            <a:pPr algn="ctr"/>
            <a:r>
              <a:rPr lang="en-US" dirty="0" err="1" smtClean="0"/>
              <a:t>Szomszédsági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" y="3253194"/>
            <a:ext cx="5076368" cy="18848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2505075"/>
            <a:ext cx="3057942" cy="3033576"/>
          </a:xfrm>
        </p:spPr>
      </p:pic>
    </p:spTree>
    <p:extLst>
      <p:ext uri="{BB962C8B-B14F-4D97-AF65-F5344CB8AC3E}">
        <p14:creationId xmlns:p14="http://schemas.microsoft.com/office/powerpoint/2010/main" val="8138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II: </a:t>
            </a:r>
            <a:r>
              <a:rPr lang="en-US" dirty="0" err="1" smtClean="0">
                <a:solidFill>
                  <a:srgbClr val="3295F2"/>
                </a:solidFill>
              </a:rPr>
              <a:t>Algoritmus</a:t>
            </a:r>
            <a:endParaRPr lang="en-US" dirty="0">
              <a:solidFill>
                <a:srgbClr val="3295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43998"/>
          </a:xfrm>
        </p:spPr>
        <p:txBody>
          <a:bodyPr/>
          <a:lstStyle/>
          <a:p>
            <a:r>
              <a:rPr lang="en-US" dirty="0" err="1" smtClean="0"/>
              <a:t>Legrövidebb</a:t>
            </a:r>
            <a:r>
              <a:rPr lang="en-US" dirty="0" smtClean="0"/>
              <a:t> </a:t>
            </a:r>
            <a:r>
              <a:rPr lang="en-US" dirty="0" err="1" smtClean="0"/>
              <a:t>út</a:t>
            </a:r>
            <a:r>
              <a:rPr lang="en-US" dirty="0"/>
              <a:t> </a:t>
            </a:r>
            <a:r>
              <a:rPr lang="en-US" dirty="0" err="1" smtClean="0"/>
              <a:t>keresése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mégis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/>
              <a:t> </a:t>
            </a:r>
            <a:r>
              <a:rPr lang="en-US" dirty="0" err="1" smtClean="0"/>
              <a:t>megoldások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</a:t>
            </a:r>
            <a:r>
              <a:rPr lang="en-US" dirty="0" err="1" smtClean="0"/>
              <a:t>erre</a:t>
            </a:r>
            <a:r>
              <a:rPr lang="en-US" dirty="0" smtClean="0"/>
              <a:t>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8125" y="2969623"/>
            <a:ext cx="7567749" cy="3666530"/>
            <a:chOff x="788125" y="2969623"/>
            <a:chExt cx="7567749" cy="3666530"/>
          </a:xfrm>
        </p:grpSpPr>
        <p:sp>
          <p:nvSpPr>
            <p:cNvPr id="4" name="TextBox 3"/>
            <p:cNvSpPr txBox="1"/>
            <p:nvPr/>
          </p:nvSpPr>
          <p:spPr>
            <a:xfrm>
              <a:off x="788125" y="2969623"/>
              <a:ext cx="7567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6000" cap="small" dirty="0">
                  <a:latin typeface="+mj-lt"/>
                  <a:ea typeface="+mj-ea"/>
                  <a:cs typeface="+mj-cs"/>
                </a:rPr>
                <a:t>Demo 2</a:t>
              </a:r>
            </a:p>
          </p:txBody>
        </p:sp>
        <p:pic>
          <p:nvPicPr>
            <p:cNvPr id="2052" name="Picture 4" descr="File:Python-logo-notext.sv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399" y="3892953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II: </a:t>
            </a:r>
            <a:r>
              <a:rPr lang="en-US" dirty="0" err="1" smtClean="0">
                <a:solidFill>
                  <a:srgbClr val="3295F2"/>
                </a:solidFill>
              </a:rPr>
              <a:t>Algoritmus</a:t>
            </a:r>
            <a:endParaRPr lang="en-US" dirty="0">
              <a:solidFill>
                <a:srgbClr val="3295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Legrövidebb</a:t>
            </a:r>
            <a:r>
              <a:rPr lang="en-US" dirty="0" smtClean="0"/>
              <a:t> </a:t>
            </a:r>
            <a:r>
              <a:rPr lang="en-US" dirty="0" err="1" smtClean="0"/>
              <a:t>út</a:t>
            </a:r>
            <a:r>
              <a:rPr lang="en-US" dirty="0"/>
              <a:t> </a:t>
            </a:r>
            <a:r>
              <a:rPr lang="en-US" dirty="0" err="1" smtClean="0"/>
              <a:t>keresése</a:t>
            </a:r>
            <a:endParaRPr lang="en-US" dirty="0" smtClean="0"/>
          </a:p>
          <a:p>
            <a:r>
              <a:rPr lang="en-US" dirty="0" err="1" smtClean="0"/>
              <a:t>Nagyon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kész</a:t>
            </a:r>
            <a:r>
              <a:rPr lang="en-US" dirty="0" smtClean="0"/>
              <a:t> </a:t>
            </a:r>
            <a:r>
              <a:rPr lang="en-US" dirty="0" err="1" smtClean="0"/>
              <a:t>megoldás</a:t>
            </a:r>
            <a:endParaRPr lang="en-US" dirty="0" smtClean="0"/>
          </a:p>
          <a:p>
            <a:pPr lvl="1"/>
            <a:r>
              <a:rPr lang="en-US" sz="2800" dirty="0" smtClean="0"/>
              <a:t>Brute-force </a:t>
            </a:r>
            <a:endParaRPr lang="en-US" sz="2800" dirty="0"/>
          </a:p>
          <a:p>
            <a:pPr lvl="1"/>
            <a:r>
              <a:rPr lang="en-US" sz="2800" dirty="0" err="1" smtClean="0"/>
              <a:t>Szélességi</a:t>
            </a:r>
            <a:r>
              <a:rPr lang="en-US" sz="2800" dirty="0" smtClean="0"/>
              <a:t> </a:t>
            </a:r>
            <a:r>
              <a:rPr lang="en-US" sz="2800" dirty="0" err="1" smtClean="0"/>
              <a:t>keresés</a:t>
            </a:r>
            <a:endParaRPr lang="en-US" sz="2800" dirty="0" smtClean="0"/>
          </a:p>
          <a:p>
            <a:pPr lvl="1"/>
            <a:r>
              <a:rPr lang="en-US" sz="2800" dirty="0" err="1" smtClean="0"/>
              <a:t>Dijkstra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algoritmus</a:t>
            </a:r>
            <a:endParaRPr lang="en-US" sz="2800" dirty="0" smtClean="0"/>
          </a:p>
          <a:p>
            <a:pPr lvl="1"/>
            <a:r>
              <a:rPr lang="en-US" sz="2800" dirty="0" smtClean="0"/>
              <a:t>A* </a:t>
            </a:r>
            <a:r>
              <a:rPr lang="en-US" sz="2800" dirty="0" err="1" smtClean="0"/>
              <a:t>keresés</a:t>
            </a:r>
            <a:endParaRPr lang="en-US" sz="2800" dirty="0" smtClean="0"/>
          </a:p>
          <a:p>
            <a:r>
              <a:rPr lang="en-US" dirty="0" err="1" smtClean="0"/>
              <a:t>Eltérő</a:t>
            </a:r>
            <a:r>
              <a:rPr lang="en-US" dirty="0" smtClean="0"/>
              <a:t> </a:t>
            </a:r>
            <a:r>
              <a:rPr lang="en-US" dirty="0" err="1" smtClean="0"/>
              <a:t>útvonal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441371" y="2891246"/>
            <a:ext cx="531223" cy="154141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23732" y="3283131"/>
            <a:ext cx="161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Futási</a:t>
            </a:r>
            <a:r>
              <a:rPr lang="en-US" sz="2800" dirty="0" smtClean="0"/>
              <a:t> </a:t>
            </a:r>
            <a:r>
              <a:rPr lang="en-US" sz="2800" dirty="0" err="1" smtClean="0"/>
              <a:t>idő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6662057" y="2891246"/>
            <a:ext cx="531223" cy="15414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4076" y="3184900"/>
            <a:ext cx="214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Kód</a:t>
            </a:r>
            <a:r>
              <a:rPr lang="en-US" sz="2800" dirty="0" smtClean="0"/>
              <a:t> </a:t>
            </a:r>
            <a:r>
              <a:rPr lang="en-US" sz="2800" dirty="0" err="1" smtClean="0"/>
              <a:t>komplexitása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5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2F2F2"/>
      </a:lt1>
      <a:dk2>
        <a:srgbClr val="344068"/>
      </a:dk2>
      <a:lt2>
        <a:srgbClr val="D9E0E6"/>
      </a:lt2>
      <a:accent1>
        <a:srgbClr val="3295F2"/>
      </a:accent1>
      <a:accent2>
        <a:srgbClr val="59595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3295F2"/>
      </a:hlink>
      <a:folHlink>
        <a:srgbClr val="3295F2"/>
      </a:folHlink>
    </a:clrScheme>
    <a:fontScheme name="Custom 2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98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Source Sans Pro Light</vt:lpstr>
      <vt:lpstr>Office Theme</vt:lpstr>
      <vt:lpstr>Hogyan jussunk el  (A-ból) C-be</vt:lpstr>
      <vt:lpstr>Demo</vt:lpstr>
      <vt:lpstr>Feltétel I: Adatok</vt:lpstr>
      <vt:lpstr>Mini példa</vt:lpstr>
      <vt:lpstr>Adatok tárolása</vt:lpstr>
      <vt:lpstr>Kicsit bonyolultabb példa</vt:lpstr>
      <vt:lpstr>Adatok tárolása</vt:lpstr>
      <vt:lpstr>Feltétel II: Algoritmus</vt:lpstr>
      <vt:lpstr>Feltétel II: Algoritmus</vt:lpstr>
      <vt:lpstr>Feltétel III: Grafikus felület</vt:lpstr>
      <vt:lpstr>Kódok: GitHub</vt:lpstr>
    </vt:vector>
  </TitlesOfParts>
  <Company>BME-SCH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Előadásod Címe</dc:title>
  <dc:creator>Boros László</dc:creator>
  <cp:lastModifiedBy>Mark</cp:lastModifiedBy>
  <cp:revision>44</cp:revision>
  <dcterms:created xsi:type="dcterms:W3CDTF">2017-09-27T23:06:09Z</dcterms:created>
  <dcterms:modified xsi:type="dcterms:W3CDTF">2020-10-06T07:45:40Z</dcterms:modified>
</cp:coreProperties>
</file>