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A0C6-034B-B998-A021-A520D3D6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CEC2E-57D2-3A51-C64C-C6B41A8B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80FE-1227-501E-6912-1C3D3D54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8C5D2-4716-4002-9AE0-1E370283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8F39-C3FD-8CE2-4BEB-1E685C24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7A3-E826-43F2-2ABB-BCA10191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1711F-B86C-76D7-8BDC-56910FDA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2259-EB15-BEC5-49ED-4AF9BE5C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D5EB-19DC-62F2-4EDF-080CB5D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D096-8FF4-20B1-A4CB-24587597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40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B1F8E-7F08-C70F-10C2-7BC63188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649F2-B0C5-5452-310C-71E2F67F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79F9-84BD-3742-3143-2CC0BCCB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1D9D-F482-4045-C3A7-9639C2C09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77520-C7DE-7D5A-35A7-E0A7873B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4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7684-8CE9-8C4B-EB33-A27D8CD8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7E8F-EEC6-C461-25E7-4548D27C8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B9E94-9AF6-A526-01B4-9965025F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6D83F-A275-812A-5D6D-7AF642D59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5201A-2714-2146-2D0C-A54289B3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0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DA43-ED58-41B9-E431-1F4D43CB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8158A-4A4D-69C7-29CC-A086F15DB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3006-39EB-E8BB-837E-13AA449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68862-4919-6D4A-6BCB-D9584E1E7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FE7F-9FDE-5D61-770A-CB7B0BF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46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44CE-5757-DE59-86AF-00AA9DCE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785B-003B-6F04-A384-9F8C051AA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B7B45-1567-2164-ACFC-988FA5805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CD2C-59CA-8CE4-3EFB-7ACDE345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1C454-C1B4-C9D2-78CC-975E63A6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6864F-A481-EE76-C90E-143D2C8C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13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F86F-0C86-444C-8304-1318D325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C95E9-55AE-C824-EDE3-FCEB6DF7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9E7B8-127C-460B-08AC-6B1AEB4CF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178AA-3DB9-50D6-2F8E-27761AAD6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5FFBA-0652-B284-8BAC-4BC75B6B2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8D11C-86A1-35BA-E383-DEC16445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B92FA-70AB-FBBC-4A6E-F206BE44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65C08-8782-50B9-1048-DE054CAD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76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6A41-C3AF-9986-9139-3460B64D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69898-1F24-804B-984E-D29C3683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F4F67-A52F-4EF5-5093-420A1F45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F1937-B000-08C3-DAB8-10831F23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92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C6689-E0D2-3ABF-AB24-F2426049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6946E-5ADC-13FF-4C75-961DE9F07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ED001-9E56-8EFE-2B92-E2F64A62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01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20F1-D65D-FE09-E272-95EDF979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634E-67AA-2CF5-8D7D-567B4975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BAC51-97C0-222C-74E0-2C1B2F189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F0BF3-B417-D34E-AA43-272FD1D6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31A1A-F1C3-286C-FD87-6E5372E2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6D0BF-285B-3505-3084-E4631645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1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B2D1-E182-300C-FDE6-C5F290CA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1E61A-DBF4-FD25-CFAA-F6E78DF5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C26D5-45CB-58E6-9B82-A0EA96C91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3107A-24F5-1AD4-C01D-B8026A44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9D1C2-53D8-86D4-5B6B-13B7170F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48AA5-BAA0-2E0B-999C-5FD5AC47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03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0DC68-24F2-5CD3-A350-EC05C59E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273EE-6821-816B-776A-B3B18EA18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E851-953D-57F9-847C-FC3D7D0AA8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7B7A0-5C13-460C-BE98-2630565464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0D50-9928-21F4-9D40-4C99C8564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F8A8-3C8B-6769-9C45-13976D72B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67257-F952-408D-8CC7-6A8F21D42D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6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4DC3E2-2532-418B-ED5B-7C45B89C5E41}"/>
              </a:ext>
            </a:extLst>
          </p:cNvPr>
          <p:cNvSpPr/>
          <p:nvPr/>
        </p:nvSpPr>
        <p:spPr>
          <a:xfrm>
            <a:off x="4060373" y="2122716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44D96EC-34D1-86EA-C222-4E982AD17C79}"/>
              </a:ext>
            </a:extLst>
          </p:cNvPr>
          <p:cNvSpPr/>
          <p:nvPr/>
        </p:nvSpPr>
        <p:spPr>
          <a:xfrm>
            <a:off x="4060373" y="2993573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A808E44-38DB-BCCE-AC6F-F09B5FA0DC70}"/>
              </a:ext>
            </a:extLst>
          </p:cNvPr>
          <p:cNvSpPr/>
          <p:nvPr/>
        </p:nvSpPr>
        <p:spPr>
          <a:xfrm>
            <a:off x="4060373" y="3864430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EB50638-7EFD-BF66-F559-30901E65476C}"/>
              </a:ext>
            </a:extLst>
          </p:cNvPr>
          <p:cNvSpPr/>
          <p:nvPr/>
        </p:nvSpPr>
        <p:spPr>
          <a:xfrm>
            <a:off x="5431973" y="1676402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C7FC5D8-1461-90E6-CC1E-723FD6B7C455}"/>
              </a:ext>
            </a:extLst>
          </p:cNvPr>
          <p:cNvSpPr/>
          <p:nvPr/>
        </p:nvSpPr>
        <p:spPr>
          <a:xfrm>
            <a:off x="5431973" y="2612573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9521DEB-6B2E-F7D3-EC19-65FDDE037F7D}"/>
              </a:ext>
            </a:extLst>
          </p:cNvPr>
          <p:cNvSpPr/>
          <p:nvPr/>
        </p:nvSpPr>
        <p:spPr>
          <a:xfrm>
            <a:off x="5431973" y="3545318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136C629-E493-994A-F1E8-C8A5AEEA16E1}"/>
              </a:ext>
            </a:extLst>
          </p:cNvPr>
          <p:cNvSpPr/>
          <p:nvPr/>
        </p:nvSpPr>
        <p:spPr>
          <a:xfrm>
            <a:off x="4060373" y="1251859"/>
            <a:ext cx="576000" cy="576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F025BE43-EC78-7E14-0239-7A710C998888}"/>
              </a:ext>
            </a:extLst>
          </p:cNvPr>
          <p:cNvSpPr/>
          <p:nvPr/>
        </p:nvSpPr>
        <p:spPr>
          <a:xfrm>
            <a:off x="2688773" y="1676402"/>
            <a:ext cx="576000" cy="576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09EBE5B-1C51-15E7-1F9D-3AE89C400F6F}"/>
              </a:ext>
            </a:extLst>
          </p:cNvPr>
          <p:cNvSpPr/>
          <p:nvPr/>
        </p:nvSpPr>
        <p:spPr>
          <a:xfrm>
            <a:off x="2688773" y="2612573"/>
            <a:ext cx="576000" cy="576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0CE92F6-4BD8-F391-86CB-C31485D4F401}"/>
              </a:ext>
            </a:extLst>
          </p:cNvPr>
          <p:cNvSpPr/>
          <p:nvPr/>
        </p:nvSpPr>
        <p:spPr>
          <a:xfrm>
            <a:off x="2688773" y="3548744"/>
            <a:ext cx="576000" cy="576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3C2B9CD0-A1F7-2BA0-DDE6-525E94666BEA}"/>
              </a:ext>
            </a:extLst>
          </p:cNvPr>
          <p:cNvSpPr/>
          <p:nvPr/>
        </p:nvSpPr>
        <p:spPr>
          <a:xfrm>
            <a:off x="6803573" y="2603704"/>
            <a:ext cx="576000" cy="576000"/>
          </a:xfrm>
          <a:prstGeom prst="flowChartConnec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FB5F68-6243-F272-D106-E06E4CB3E111}"/>
              </a:ext>
            </a:extLst>
          </p:cNvPr>
          <p:cNvCxnSpPr>
            <a:stCxn id="15" idx="6"/>
            <a:endCxn id="13" idx="2"/>
          </p:cNvCxnSpPr>
          <p:nvPr/>
        </p:nvCxnSpPr>
        <p:spPr>
          <a:xfrm flipV="1">
            <a:off x="3264773" y="1539859"/>
            <a:ext cx="795600" cy="42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8D3A5C5-222A-DB0F-C43B-78F405248C4E}"/>
              </a:ext>
            </a:extLst>
          </p:cNvPr>
          <p:cNvCxnSpPr/>
          <p:nvPr/>
        </p:nvCxnSpPr>
        <p:spPr>
          <a:xfrm flipV="1">
            <a:off x="3264773" y="2467161"/>
            <a:ext cx="795600" cy="42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9DAD530-4669-EAAD-9A1E-D75829B04199}"/>
              </a:ext>
            </a:extLst>
          </p:cNvPr>
          <p:cNvCxnSpPr>
            <a:cxnSpLocks/>
            <a:stCxn id="15" idx="6"/>
            <a:endCxn id="5" idx="2"/>
          </p:cNvCxnSpPr>
          <p:nvPr/>
        </p:nvCxnSpPr>
        <p:spPr>
          <a:xfrm>
            <a:off x="3264773" y="1964402"/>
            <a:ext cx="795600" cy="446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DC16983-E6D9-CDFA-414C-AA2632A62864}"/>
              </a:ext>
            </a:extLst>
          </p:cNvPr>
          <p:cNvCxnSpPr>
            <a:cxnSpLocks/>
            <a:stCxn id="15" idx="6"/>
            <a:endCxn id="6" idx="2"/>
          </p:cNvCxnSpPr>
          <p:nvPr/>
        </p:nvCxnSpPr>
        <p:spPr>
          <a:xfrm>
            <a:off x="3264773" y="1964402"/>
            <a:ext cx="795600" cy="1317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06F949-D987-401F-22A1-16271431CC2B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264773" y="1964402"/>
            <a:ext cx="795600" cy="2188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268B77-5D3A-01A9-0E08-CCC653D7C2CA}"/>
              </a:ext>
            </a:extLst>
          </p:cNvPr>
          <p:cNvCxnSpPr>
            <a:cxnSpLocks/>
          </p:cNvCxnSpPr>
          <p:nvPr/>
        </p:nvCxnSpPr>
        <p:spPr>
          <a:xfrm>
            <a:off x="3264773" y="2900573"/>
            <a:ext cx="795600" cy="446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1B666E0-6256-15E3-D693-27D8765E54AB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264773" y="1550745"/>
            <a:ext cx="795600" cy="1349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158C4D-0290-DE3B-928B-F58FB3B44C20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3264773" y="2900573"/>
            <a:ext cx="795600" cy="1220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0B5F23-83DE-705B-7E05-CC5E9F6427CC}"/>
              </a:ext>
            </a:extLst>
          </p:cNvPr>
          <p:cNvCxnSpPr>
            <a:stCxn id="17" idx="6"/>
            <a:endCxn id="13" idx="2"/>
          </p:cNvCxnSpPr>
          <p:nvPr/>
        </p:nvCxnSpPr>
        <p:spPr>
          <a:xfrm flipV="1">
            <a:off x="3264773" y="1539859"/>
            <a:ext cx="795600" cy="2296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AE0A88D-E3B5-FD2F-09A8-0BD5E9FF3197}"/>
              </a:ext>
            </a:extLst>
          </p:cNvPr>
          <p:cNvCxnSpPr>
            <a:stCxn id="17" idx="6"/>
            <a:endCxn id="5" idx="2"/>
          </p:cNvCxnSpPr>
          <p:nvPr/>
        </p:nvCxnSpPr>
        <p:spPr>
          <a:xfrm flipV="1">
            <a:off x="3264773" y="2410716"/>
            <a:ext cx="795600" cy="1426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E8C1254-43ED-34C1-DE1D-726481CF3D04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3264773" y="3836744"/>
            <a:ext cx="795600" cy="325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D7C8BD-4A2C-1BF6-C702-33ED6AD3AED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279689" y="3281573"/>
            <a:ext cx="780684" cy="555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5AA1EFE-2FA9-566F-285C-6C1D81D3266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636373" y="1539859"/>
            <a:ext cx="795600" cy="4245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D89E95-933B-E796-9EFC-90ACF00FADD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636373" y="1539859"/>
            <a:ext cx="795600" cy="1360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E5CF7C-383D-0512-021C-C8A9787FC076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636373" y="1539859"/>
            <a:ext cx="795600" cy="22934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FB878BC-F48B-EC09-A95E-375824B43D0B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636373" y="2410716"/>
            <a:ext cx="795600" cy="489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3A33076-3DD5-407B-BDA5-5A69990331C0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636373" y="2410716"/>
            <a:ext cx="795600" cy="1422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A7CAA81-6853-65B8-F35D-C4918CB493AC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4636373" y="1964402"/>
            <a:ext cx="795600" cy="446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05DAAD5-6AAB-93EA-9F21-7E2AC52AB309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4636373" y="1964402"/>
            <a:ext cx="795600" cy="1317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68869E-E8EE-AC6F-E751-6A6AD7F97D72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4636373" y="2900573"/>
            <a:ext cx="7956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3D6A5BB-E7F5-59A7-5861-DC2324B7B362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636373" y="3281573"/>
            <a:ext cx="795600" cy="5517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D761AD4-0EC9-8183-1DC3-D7CAA659825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4636373" y="1964402"/>
            <a:ext cx="795600" cy="2188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25C1A7-D881-0485-CB0B-02E51E778F56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636373" y="2900573"/>
            <a:ext cx="795600" cy="1251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A86A764-DD5F-AAB6-C135-24CFDF4122E5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636373" y="3833318"/>
            <a:ext cx="795600" cy="31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EF6BCCC-1FBF-F5E1-C7FE-616D061024B4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6007973" y="1964402"/>
            <a:ext cx="795600" cy="9273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AF28929-EA52-0C5F-688C-AC293E8DE92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V="1">
            <a:off x="6007973" y="2891704"/>
            <a:ext cx="795600" cy="8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B22340C-433B-1108-91C1-F4FD7ABE5DF8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 flipV="1">
            <a:off x="6007973" y="2891704"/>
            <a:ext cx="795600" cy="941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6547D0B-24AB-FDE1-9F2C-876614A16DE3}"/>
              </a:ext>
            </a:extLst>
          </p:cNvPr>
          <p:cNvSpPr txBox="1"/>
          <p:nvPr/>
        </p:nvSpPr>
        <p:spPr>
          <a:xfrm>
            <a:off x="2182116" y="4575396"/>
            <a:ext cx="158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Input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layer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770CFF-BAE9-569E-D810-2601228CF4A1}"/>
              </a:ext>
            </a:extLst>
          </p:cNvPr>
          <p:cNvSpPr txBox="1"/>
          <p:nvPr/>
        </p:nvSpPr>
        <p:spPr>
          <a:xfrm>
            <a:off x="3820416" y="4575396"/>
            <a:ext cx="24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Hidden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layers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E0E69C-A648-FEA6-9563-EC29F516EF06}"/>
              </a:ext>
            </a:extLst>
          </p:cNvPr>
          <p:cNvSpPr txBox="1"/>
          <p:nvPr/>
        </p:nvSpPr>
        <p:spPr>
          <a:xfrm>
            <a:off x="5877816" y="4575396"/>
            <a:ext cx="24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Output 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layer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8672C-1C68-4A09-2749-12FC6DE2AC8E}"/>
              </a:ext>
            </a:extLst>
          </p:cNvPr>
          <p:cNvSpPr txBox="1"/>
          <p:nvPr/>
        </p:nvSpPr>
        <p:spPr>
          <a:xfrm>
            <a:off x="2846143" y="730761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A typical neural network architecture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A107EA-1527-068F-2C9E-3BB85FB021B5}"/>
              </a:ext>
            </a:extLst>
          </p:cNvPr>
          <p:cNvSpPr txBox="1"/>
          <p:nvPr/>
        </p:nvSpPr>
        <p:spPr>
          <a:xfrm>
            <a:off x="2182116" y="5175503"/>
            <a:ext cx="1589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Features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D5A49-B06F-8893-0B27-EB4B7535B86B}"/>
              </a:ext>
            </a:extLst>
          </p:cNvPr>
          <p:cNvSpPr txBox="1"/>
          <p:nvPr/>
        </p:nvSpPr>
        <p:spPr>
          <a:xfrm>
            <a:off x="3820416" y="5175503"/>
            <a:ext cx="24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Transformations</a:t>
            </a:r>
            <a:endParaRPr lang="en-GB" i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CC331-8DB2-FBAA-BC2A-E1CD0451B630}"/>
              </a:ext>
            </a:extLst>
          </p:cNvPr>
          <p:cNvSpPr txBox="1"/>
          <p:nvPr/>
        </p:nvSpPr>
        <p:spPr>
          <a:xfrm>
            <a:off x="5877816" y="5175503"/>
            <a:ext cx="24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/>
                </a:solidFill>
              </a:rPr>
              <a:t>Prediction</a:t>
            </a:r>
            <a:endParaRPr lang="en-GB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95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Custers</dc:creator>
  <cp:lastModifiedBy>Bart Custers</cp:lastModifiedBy>
  <cp:revision>2</cp:revision>
  <dcterms:created xsi:type="dcterms:W3CDTF">2025-01-29T20:39:44Z</dcterms:created>
  <dcterms:modified xsi:type="dcterms:W3CDTF">2025-02-03T20:41:58Z</dcterms:modified>
</cp:coreProperties>
</file>