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8" r:id="rId3"/>
    <p:sldId id="297" r:id="rId4"/>
    <p:sldId id="286" r:id="rId5"/>
    <p:sldId id="287" r:id="rId6"/>
    <p:sldId id="288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6938" y="3933056"/>
            <a:ext cx="7127875" cy="1223367"/>
          </a:xfrm>
        </p:spPr>
        <p:txBody>
          <a:bodyPr/>
          <a:lstStyle/>
          <a:p>
            <a:r>
              <a:rPr lang="cs-CZ" dirty="0"/>
              <a:t>FIT VUT</a:t>
            </a:r>
          </a:p>
          <a:p>
            <a:r>
              <a:rPr lang="cs-CZ" dirty="0"/>
              <a:t>GJA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Autoři: Bc. Vít Barták, Bc. Marek </a:t>
            </a:r>
            <a:r>
              <a:rPr lang="cs-CZ" dirty="0" err="1"/>
              <a:t>Cigánik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20. listopad 2022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Sada příkladů pro GJA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4DD484-C735-7925-2824-A39161B2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4501AC-68C7-0698-D944-083CDEF7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cs-CZ" dirty="0"/>
              <a:t>Aktualizovat příklady.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Zredukovat četnost.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Vytvořit nové.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944945D-4973-6641-5129-66A728B68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12976"/>
            <a:ext cx="4767980" cy="26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1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72B4C-E347-7716-7531-BDBA7E5F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Nástroje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077A39C-548E-9B76-BD80-B1AF3774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415" y="4013248"/>
            <a:ext cx="2024500" cy="2334558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49B9649-8E65-515C-EBEB-CF24559C69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48514"/>
            <a:ext cx="4856662" cy="1635076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435083C-F3DE-F030-A7F1-92B88D01F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9" y="972846"/>
            <a:ext cx="2786413" cy="2786413"/>
          </a:xfrm>
          <a:prstGeom prst="rect">
            <a:avLst/>
          </a:prstGeom>
        </p:spPr>
      </p:pic>
      <p:pic>
        <p:nvPicPr>
          <p:cNvPr id="13" name="Obrázek 12" descr="Obsah obrázku text, klipart&#10;&#10;Popis byl vytvořen automaticky">
            <a:extLst>
              <a:ext uri="{FF2B5EF4-FFF2-40B4-BE49-F238E27FC236}">
                <a16:creationId xmlns:a16="http://schemas.microsoft.com/office/drawing/2014/main" id="{8E76C74B-BA14-3B2B-930F-55093A6261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56" y="4221088"/>
            <a:ext cx="3995936" cy="17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3701C5-8B8B-9139-C958-9008A61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Dokumentace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631115-53FB-A75D-8DEB-21D9C1F5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cs-CZ" sz="2400" dirty="0"/>
              <a:t>„Velké“ PDF s návodem na instalaci a zprovoznění GF7, NB16 a JDK17 (JEE10). A popisem všech projektů.</a:t>
            </a:r>
          </a:p>
          <a:p>
            <a:pPr marL="457200" indent="-457200" algn="l">
              <a:buFontTx/>
              <a:buChar char="-"/>
            </a:pPr>
            <a:r>
              <a:rPr lang="cs-CZ" sz="2400" dirty="0"/>
              <a:t>Dílčí dokumentace pro každý příkladový projekt (lepší distribuce pro studenty) – obsahuje návody a popis jednotlivých projektů.</a:t>
            </a:r>
          </a:p>
          <a:p>
            <a:pPr marL="457200" indent="-457200" algn="l">
              <a:buFontTx/>
              <a:buChar char="-"/>
            </a:pPr>
            <a:r>
              <a:rPr lang="cs-CZ" sz="2400" dirty="0"/>
              <a:t>Navíc </a:t>
            </a:r>
            <a:r>
              <a:rPr lang="cs-CZ" sz="2400" dirty="0" err="1"/>
              <a:t>Javadoc</a:t>
            </a:r>
            <a:r>
              <a:rPr lang="cs-CZ" sz="2400" dirty="0"/>
              <a:t> v doc/ adresáři v každém projektu.</a:t>
            </a:r>
          </a:p>
          <a:p>
            <a:pPr marL="457200" indent="-457200" algn="l">
              <a:buFontTx/>
              <a:buChar char="-"/>
            </a:pPr>
            <a:r>
              <a:rPr lang="cs-CZ" sz="2400" dirty="0"/>
              <a:t>Komentáře v kódu.</a:t>
            </a:r>
          </a:p>
        </p:txBody>
      </p:sp>
    </p:spTree>
    <p:extLst>
      <p:ext uri="{BB962C8B-B14F-4D97-AF65-F5344CB8AC3E}">
        <p14:creationId xmlns:p14="http://schemas.microsoft.com/office/powerpoint/2010/main" val="412464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6FB89D-00C9-16FC-9823-BFD8729E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503F66-48F3-15A7-F13E-E717EF60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r>
              <a:rPr lang="cs-CZ" sz="1800" dirty="0" err="1"/>
              <a:t>Servlety</a:t>
            </a:r>
            <a:r>
              <a:rPr lang="cs-CZ" sz="1800" dirty="0"/>
              <a:t> (2 nové příklady místo starých)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JSP (4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Testování (2 nové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JAX a Jersey (2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EJB (2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JSF (4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 err="1"/>
              <a:t>Primefaces</a:t>
            </a:r>
            <a:r>
              <a:rPr lang="cs-CZ" sz="1800" dirty="0"/>
              <a:t> (23 aktualizovaných menších příkladů)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JPA (2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 err="1"/>
              <a:t>Hibernate</a:t>
            </a:r>
            <a:r>
              <a:rPr lang="cs-CZ" sz="1800" dirty="0"/>
              <a:t> (2 upravené příklady)</a:t>
            </a:r>
          </a:p>
          <a:p>
            <a:pPr marL="171450" indent="-171450" algn="l">
              <a:buFontTx/>
              <a:buChar char="-"/>
            </a:pPr>
            <a:endParaRPr lang="cs-CZ" sz="1200" dirty="0"/>
          </a:p>
          <a:p>
            <a:pPr marL="171450" indent="-171450" algn="l">
              <a:buFontTx/>
              <a:buChar char="-"/>
            </a:pP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8888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17629-68E1-7D2F-7FD5-2780C364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Zhrnutí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E665A6-E658-4D39-B5EA-C4A7EE5D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cs-CZ" dirty="0"/>
              <a:t>Nejnovější knihovny a runtime prostředí.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Zredukovaný počet příkladů (~ -30).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Moderní UI (pro </a:t>
            </a:r>
            <a:r>
              <a:rPr lang="cs-CZ" dirty="0" err="1"/>
              <a:t>Servlety</a:t>
            </a:r>
            <a:r>
              <a:rPr lang="cs-CZ" dirty="0"/>
              <a:t> a JSP).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Bohatá dokumentace (komentáře, návody, </a:t>
            </a:r>
            <a:r>
              <a:rPr lang="cs-CZ" dirty="0" err="1"/>
              <a:t>Javadoc</a:t>
            </a:r>
            <a:r>
              <a:rPr lang="cs-CZ" dirty="0"/>
              <a:t>)</a:t>
            </a:r>
          </a:p>
          <a:p>
            <a:pPr marL="457200" indent="-457200" algn="l">
              <a:buFontTx/>
              <a:buChar char="-"/>
            </a:pPr>
            <a:r>
              <a:rPr lang="cs-CZ" dirty="0" err="1"/>
              <a:t>Refaktorovaný</a:t>
            </a:r>
            <a:r>
              <a:rPr lang="cs-CZ" dirty="0"/>
              <a:t> kód - </a:t>
            </a:r>
            <a:r>
              <a:rPr lang="cs-CZ" dirty="0" err="1"/>
              <a:t>ready</a:t>
            </a:r>
            <a:r>
              <a:rPr lang="cs-CZ" dirty="0"/>
              <a:t> to </a:t>
            </a:r>
            <a:r>
              <a:rPr lang="cs-CZ" dirty="0" err="1"/>
              <a:t>deploy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30674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190</Words>
  <Application>Microsoft Office PowerPoint</Application>
  <PresentationFormat>Předvádění na obrazovce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Motiv systému Office</vt:lpstr>
      <vt:lpstr>Sada příkladů pro GJA</vt:lpstr>
      <vt:lpstr>Cíle</vt:lpstr>
      <vt:lpstr>Nástroje</vt:lpstr>
      <vt:lpstr>Dokumentace</vt:lpstr>
      <vt:lpstr>Příklady</vt:lpstr>
      <vt:lpstr>Zhrnutí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Barták Vít (242291)</cp:lastModifiedBy>
  <cp:revision>99</cp:revision>
  <dcterms:created xsi:type="dcterms:W3CDTF">2016-01-14T08:43:43Z</dcterms:created>
  <dcterms:modified xsi:type="dcterms:W3CDTF">2023-01-08T18:35:45Z</dcterms:modified>
</cp:coreProperties>
</file>