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5" r:id="rId2"/>
    <p:sldId id="282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dirty="0"/>
              <a:t>FIT VUT</a:t>
            </a:r>
          </a:p>
          <a:p>
            <a:r>
              <a:rPr lang="cs-CZ" dirty="0"/>
              <a:t>GJA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Autoři: Bc. Vít Barták, Bc. Marek </a:t>
            </a:r>
            <a:r>
              <a:rPr lang="cs-CZ" dirty="0" err="1"/>
              <a:t>Cigánik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20. listopad 2022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Sada příkladů pro GJA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děkujeme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28</Words>
  <Application>Microsoft Office PowerPoint</Application>
  <PresentationFormat>Předvádění na obrazovce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Motiv systému Office</vt:lpstr>
      <vt:lpstr>Sada příkladů pro GJA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Barták Vít (242291)</cp:lastModifiedBy>
  <cp:revision>66</cp:revision>
  <dcterms:created xsi:type="dcterms:W3CDTF">2016-01-14T08:43:43Z</dcterms:created>
  <dcterms:modified xsi:type="dcterms:W3CDTF">2023-01-08T17:53:23Z</dcterms:modified>
</cp:coreProperties>
</file>