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35D3-07D9-0CE6-56C6-90B40A777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DF730-7CD5-784F-327A-D4E377C67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888DB-440B-C3DF-3A12-07107590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0130-2AEB-F846-B6CD-32B14E084EF0}" type="datetimeFigureOut">
              <a:rPr lang="en-IL" smtClean="0"/>
              <a:t>30/07/2023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BA027-575B-7D20-6063-9E339B2D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E1529-8428-C0E5-CE7F-26E86E05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B011-50A3-9E49-8816-A171B0DFBD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610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2760-6A64-67AC-9A90-15C85709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F4A6B-34B6-B72C-B7BC-7957FE748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B779C-6AF5-DE75-23B9-FE883044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0130-2AEB-F846-B6CD-32B14E084EF0}" type="datetimeFigureOut">
              <a:rPr lang="en-IL" smtClean="0"/>
              <a:t>30/07/2023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3C100-101E-E3A9-ACA7-E6667215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7F81F-C5BF-6693-8FB3-AD68BCFE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B011-50A3-9E49-8816-A171B0DFBD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9209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8D946-3B9E-0ECA-C03A-6E15E9F0C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A6A8B-D76E-9515-C62E-FFA1D38A5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64AF7-DD77-4C27-918B-8974F450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0130-2AEB-F846-B6CD-32B14E084EF0}" type="datetimeFigureOut">
              <a:rPr lang="en-IL" smtClean="0"/>
              <a:t>30/07/2023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68C0C-F5EC-83E6-8A17-2A9C66C0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4BBFB-D263-8FEE-62B8-3C24241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B011-50A3-9E49-8816-A171B0DFBD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946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2B1F-D243-4B1E-2570-4ED35084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0B7B-0850-D0C9-0D94-5B3715900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D8CA-93B9-90E3-9063-17814369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0130-2AEB-F846-B6CD-32B14E084EF0}" type="datetimeFigureOut">
              <a:rPr lang="en-IL" smtClean="0"/>
              <a:t>30/07/2023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C9EC-847B-182A-CB95-9F3E44F0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D73A8-9BCC-CF0F-D569-B4ED958C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B011-50A3-9E49-8816-A171B0DFBD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169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5E84-D8A7-A8B2-E612-A9D985EA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F52DA-302A-0044-41ED-F0EB03F2E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3DECF-3A30-C8F4-96AB-88F5BBE8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0130-2AEB-F846-B6CD-32B14E084EF0}" type="datetimeFigureOut">
              <a:rPr lang="en-IL" smtClean="0"/>
              <a:t>30/07/2023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9B29F-378A-F801-AD9C-2A142000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EE51-0A84-89B3-F559-145DE180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B011-50A3-9E49-8816-A171B0DFBD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417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E201-FAEB-B12E-08E8-566001A2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0AF88-EF89-DE52-1461-AA25C24E1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ED3FB-5647-1441-787E-A9060E353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1EC9F-1345-014C-9BF0-2D6D19E2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0130-2AEB-F846-B6CD-32B14E084EF0}" type="datetimeFigureOut">
              <a:rPr lang="en-IL" smtClean="0"/>
              <a:t>30/07/2023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51E71-FC7B-932E-7BA1-9FA37BC2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D718A-67C4-7C47-B49B-D99701D0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B011-50A3-9E49-8816-A171B0DFBD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814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1537-2323-B635-CD93-8FA55B10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9887D-6200-0472-A5A5-1499636C1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261DA-8620-9627-5651-D4AD1BCB9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00F3B-A8C2-6F14-C1D1-450B188AF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096E7-FC30-C8A0-1CCD-8524ADCB0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37802-E379-D418-20E1-5DD87BC3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0130-2AEB-F846-B6CD-32B14E084EF0}" type="datetimeFigureOut">
              <a:rPr lang="en-IL" smtClean="0"/>
              <a:t>30/07/2023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AE698-8034-0D8F-2470-87E1239A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55360-F66D-734D-4D2A-464B385D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B011-50A3-9E49-8816-A171B0DFBD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338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42B8-446C-45AC-8310-98947058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A201B-73E3-3292-30FA-DFDD63FA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0130-2AEB-F846-B6CD-32B14E084EF0}" type="datetimeFigureOut">
              <a:rPr lang="en-IL" smtClean="0"/>
              <a:t>30/07/2023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726CC-217D-63E2-1C37-7706D202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E37C0-35B0-B28F-B1E0-23DD0A83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B011-50A3-9E49-8816-A171B0DFBD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614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34729-64BB-CE56-FF66-E331B734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0130-2AEB-F846-B6CD-32B14E084EF0}" type="datetimeFigureOut">
              <a:rPr lang="en-IL" smtClean="0"/>
              <a:t>30/07/2023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94943-7BEC-FF58-C79C-66680CAE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0D035-EE5B-C53D-BCD5-AC7C774C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B011-50A3-9E49-8816-A171B0DFBD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145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04A8-B5D4-83CA-2475-FF21F58E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38CD6-4D27-4689-2049-0D0D14D10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56C2D-F5E2-9306-0085-88A99EEE3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9F0A6-8674-5234-5123-EF965FBE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0130-2AEB-F846-B6CD-32B14E084EF0}" type="datetimeFigureOut">
              <a:rPr lang="en-IL" smtClean="0"/>
              <a:t>30/07/2023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C3FED-CFB0-1199-7B6E-B5AD7B72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7BA4D-4CD2-EB29-E29E-E81517A0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B011-50A3-9E49-8816-A171B0DFBD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762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332F-7747-5A08-7CB2-07C6C712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060AB-DB02-2517-07B9-BBD58C8C6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65D00-4679-2F06-D128-389298944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A691D-421D-0B1F-7933-F1D2464E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0130-2AEB-F846-B6CD-32B14E084EF0}" type="datetimeFigureOut">
              <a:rPr lang="en-IL" smtClean="0"/>
              <a:t>30/07/2023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BC51C-AF1B-FB1B-2640-62B59A8C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CEBF5-9389-14B2-AD86-F77F7C6C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B011-50A3-9E49-8816-A171B0DFBD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40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B7EB6-296F-B95E-D4C8-31582E3E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CCD00-4E11-16B1-FB0F-7F9402BE6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85D44-C749-2E8B-ACE7-092B71CBB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F0130-2AEB-F846-B6CD-32B14E084EF0}" type="datetimeFigureOut">
              <a:rPr lang="en-IL" smtClean="0"/>
              <a:t>30/07/2023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4A345-459E-3021-6A4E-A8B808273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6EEA9-4C02-8210-5A6E-1B111E0FC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AB011-50A3-9E49-8816-A171B0DFBD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080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D95FF2-A8BA-F7ED-96EA-ADB61DC80494}"/>
              </a:ext>
            </a:extLst>
          </p:cNvPr>
          <p:cNvSpPr/>
          <p:nvPr/>
        </p:nvSpPr>
        <p:spPr>
          <a:xfrm>
            <a:off x="338472" y="1102138"/>
            <a:ext cx="1279072" cy="92226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bg1"/>
                </a:solidFill>
              </a:rPr>
              <a:t>Zero-Shot Learnign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D975C1-5356-A178-32EE-7D2EC9C0148B}"/>
              </a:ext>
            </a:extLst>
          </p:cNvPr>
          <p:cNvSpPr/>
          <p:nvPr/>
        </p:nvSpPr>
        <p:spPr>
          <a:xfrm>
            <a:off x="4581856" y="1924220"/>
            <a:ext cx="2624487" cy="598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</a:t>
            </a:r>
            <a:r>
              <a:rPr lang="en-IL" dirty="0">
                <a:solidFill>
                  <a:sysClr val="windowText" lastClr="000000"/>
                </a:solidFill>
              </a:rPr>
              <a:t>pt-3.5-turbo-16k (ChatGPT)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6DB6E5C-61E7-73A2-B8FC-D1FEC4F0EF09}"/>
              </a:ext>
            </a:extLst>
          </p:cNvPr>
          <p:cNvSpPr/>
          <p:nvPr/>
        </p:nvSpPr>
        <p:spPr>
          <a:xfrm>
            <a:off x="337456" y="2398256"/>
            <a:ext cx="1279073" cy="92226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bg1"/>
                </a:solidFill>
              </a:rPr>
              <a:t>Few-Shot Learnign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BBA5CDF-E38E-C67A-F293-1FA983F0EEBA}"/>
              </a:ext>
            </a:extLst>
          </p:cNvPr>
          <p:cNvSpPr/>
          <p:nvPr/>
        </p:nvSpPr>
        <p:spPr>
          <a:xfrm>
            <a:off x="7861179" y="3916305"/>
            <a:ext cx="1137560" cy="372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Training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58D3BE-8B17-037B-E371-45538B4E125C}"/>
              </a:ext>
            </a:extLst>
          </p:cNvPr>
          <p:cNvSpPr/>
          <p:nvPr/>
        </p:nvSpPr>
        <p:spPr>
          <a:xfrm>
            <a:off x="4494769" y="3793269"/>
            <a:ext cx="2513031" cy="598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text-embedding-ada-002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E0147E-B7D3-2409-56EE-E3DD07AE0385}"/>
              </a:ext>
            </a:extLst>
          </p:cNvPr>
          <p:cNvSpPr/>
          <p:nvPr/>
        </p:nvSpPr>
        <p:spPr>
          <a:xfrm>
            <a:off x="3437506" y="1312479"/>
            <a:ext cx="1058295" cy="5116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Promt Design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B88FF48-11FA-5DBA-6D0E-4FBA49DFDF6B}"/>
              </a:ext>
            </a:extLst>
          </p:cNvPr>
          <p:cNvSpPr/>
          <p:nvPr/>
        </p:nvSpPr>
        <p:spPr>
          <a:xfrm>
            <a:off x="3358245" y="2465282"/>
            <a:ext cx="1137556" cy="7811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Promt Design &amp; Examples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0F7B3F-7347-79A6-95BC-1B6B08B24629}"/>
              </a:ext>
            </a:extLst>
          </p:cNvPr>
          <p:cNvSpPr txBox="1"/>
          <p:nvPr/>
        </p:nvSpPr>
        <p:spPr>
          <a:xfrm>
            <a:off x="9401854" y="1513175"/>
            <a:ext cx="10266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L" dirty="0">
                <a:solidFill>
                  <a:sysClr val="windowText" lastClr="000000"/>
                </a:solidFill>
              </a:rPr>
              <a:t>CB-PTSD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CF0048-F8E0-827B-763E-5508717FCB4A}"/>
              </a:ext>
            </a:extLst>
          </p:cNvPr>
          <p:cNvSpPr txBox="1"/>
          <p:nvPr/>
        </p:nvSpPr>
        <p:spPr>
          <a:xfrm>
            <a:off x="9347424" y="2258844"/>
            <a:ext cx="13389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L" dirty="0">
                <a:solidFill>
                  <a:sysClr val="windowText" lastClr="000000"/>
                </a:solidFill>
              </a:rPr>
              <a:t>No CB-PTSD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0C390C92-CDB3-D0BB-1C5B-171277D2E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808690"/>
              </p:ext>
            </p:extLst>
          </p:nvPr>
        </p:nvGraphicFramePr>
        <p:xfrm>
          <a:off x="7340308" y="3457997"/>
          <a:ext cx="319314" cy="127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14">
                  <a:extLst>
                    <a:ext uri="{9D8B030D-6E8A-4147-A177-3AD203B41FA5}">
                      <a16:colId xmlns:a16="http://schemas.microsoft.com/office/drawing/2014/main" val="2703821831"/>
                    </a:ext>
                  </a:extLst>
                </a:gridCol>
              </a:tblGrid>
              <a:tr h="234506">
                <a:tc>
                  <a:txBody>
                    <a:bodyPr/>
                    <a:lstStyle/>
                    <a:p>
                      <a:pPr algn="ctr"/>
                      <a:endParaRPr lang="en-IL" sz="1400" dirty="0"/>
                    </a:p>
                  </a:txBody>
                  <a:tcPr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487688"/>
                  </a:ext>
                </a:extLst>
              </a:tr>
              <a:tr h="589282">
                <a:tc>
                  <a:txBody>
                    <a:bodyPr/>
                    <a:lstStyle/>
                    <a:p>
                      <a:pPr algn="ctr"/>
                      <a:r>
                        <a:rPr lang="en-IL" sz="1400" dirty="0"/>
                        <a:t>.</a:t>
                      </a:r>
                    </a:p>
                    <a:p>
                      <a:pPr algn="ctr"/>
                      <a:r>
                        <a:rPr lang="en-IL" sz="1400" dirty="0"/>
                        <a:t>.</a:t>
                      </a:r>
                    </a:p>
                    <a:p>
                      <a:pPr algn="ctr"/>
                      <a:r>
                        <a:rPr lang="en-IL" sz="1400" dirty="0"/>
                        <a:t>.</a:t>
                      </a:r>
                    </a:p>
                  </a:txBody>
                  <a:tcPr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78716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pPr algn="ctr"/>
                      <a:endParaRPr lang="en-IL" sz="1400" dirty="0"/>
                    </a:p>
                  </a:txBody>
                  <a:tcPr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371117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95F2F0-F213-8501-1405-EED3672A4D15}"/>
              </a:ext>
            </a:extLst>
          </p:cNvPr>
          <p:cNvCxnSpPr>
            <a:cxnSpLocks/>
            <a:stCxn id="8" idx="6"/>
            <a:endCxn id="37" idx="1"/>
          </p:cNvCxnSpPr>
          <p:nvPr/>
        </p:nvCxnSpPr>
        <p:spPr>
          <a:xfrm>
            <a:off x="7007800" y="4092626"/>
            <a:ext cx="332508" cy="1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Multidocument 40">
            <a:extLst>
              <a:ext uri="{FF2B5EF4-FFF2-40B4-BE49-F238E27FC236}">
                <a16:creationId xmlns:a16="http://schemas.microsoft.com/office/drawing/2014/main" id="{1F7D7A35-10C4-6779-A378-56B35AFF8438}"/>
              </a:ext>
            </a:extLst>
          </p:cNvPr>
          <p:cNvSpPr/>
          <p:nvPr/>
        </p:nvSpPr>
        <p:spPr>
          <a:xfrm>
            <a:off x="1745800" y="2443510"/>
            <a:ext cx="1360030" cy="8368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Narratives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20C08D-0C37-863C-03F2-B8C31495EC6E}"/>
              </a:ext>
            </a:extLst>
          </p:cNvPr>
          <p:cNvCxnSpPr>
            <a:cxnSpLocks/>
            <a:stCxn id="113" idx="3"/>
            <a:endCxn id="8" idx="2"/>
          </p:cNvCxnSpPr>
          <p:nvPr/>
        </p:nvCxnSpPr>
        <p:spPr>
          <a:xfrm flipV="1">
            <a:off x="3105830" y="4092626"/>
            <a:ext cx="1388939" cy="18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695FC1-651D-62E1-3FB4-00E4D0F3A84F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>
            <a:off x="7659622" y="4094447"/>
            <a:ext cx="201557" cy="8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FECA044-DBC1-1C97-F60F-69B3A08D1693}"/>
              </a:ext>
            </a:extLst>
          </p:cNvPr>
          <p:cNvSpPr txBox="1"/>
          <p:nvPr/>
        </p:nvSpPr>
        <p:spPr>
          <a:xfrm>
            <a:off x="9401854" y="3429000"/>
            <a:ext cx="13389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L" dirty="0">
                <a:solidFill>
                  <a:sysClr val="windowText" lastClr="000000"/>
                </a:solidFill>
              </a:rPr>
              <a:t>CB-PTSD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19B27D-57C2-A445-1694-761DD7E9785F}"/>
              </a:ext>
            </a:extLst>
          </p:cNvPr>
          <p:cNvSpPr txBox="1"/>
          <p:nvPr/>
        </p:nvSpPr>
        <p:spPr>
          <a:xfrm>
            <a:off x="9341982" y="4212369"/>
            <a:ext cx="13389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L" dirty="0">
                <a:solidFill>
                  <a:sysClr val="windowText" lastClr="000000"/>
                </a:solidFill>
              </a:rPr>
              <a:t>No CB-PTSD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C8BE983-783E-01FC-ADC4-2240AE7E30DF}"/>
              </a:ext>
            </a:extLst>
          </p:cNvPr>
          <p:cNvCxnSpPr>
            <a:cxnSpLocks/>
            <a:stCxn id="41" idx="3"/>
            <a:endCxn id="25" idx="1"/>
          </p:cNvCxnSpPr>
          <p:nvPr/>
        </p:nvCxnSpPr>
        <p:spPr>
          <a:xfrm flipV="1">
            <a:off x="3105830" y="2855869"/>
            <a:ext cx="252415" cy="6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32C2B35-B9DE-94B4-016B-9B783EDFD9A6}"/>
              </a:ext>
            </a:extLst>
          </p:cNvPr>
          <p:cNvCxnSpPr>
            <a:cxnSpLocks/>
            <a:stCxn id="109" idx="3"/>
            <a:endCxn id="20" idx="1"/>
          </p:cNvCxnSpPr>
          <p:nvPr/>
        </p:nvCxnSpPr>
        <p:spPr>
          <a:xfrm>
            <a:off x="3151073" y="1565822"/>
            <a:ext cx="286433" cy="2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Multidocument 108">
            <a:extLst>
              <a:ext uri="{FF2B5EF4-FFF2-40B4-BE49-F238E27FC236}">
                <a16:creationId xmlns:a16="http://schemas.microsoft.com/office/drawing/2014/main" id="{061B721E-7B6C-E462-EFB1-3D6212172B4D}"/>
              </a:ext>
            </a:extLst>
          </p:cNvPr>
          <p:cNvSpPr/>
          <p:nvPr/>
        </p:nvSpPr>
        <p:spPr>
          <a:xfrm>
            <a:off x="1791043" y="1147404"/>
            <a:ext cx="1360030" cy="8368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Narratives</a:t>
            </a:r>
          </a:p>
        </p:txBody>
      </p:sp>
      <p:sp>
        <p:nvSpPr>
          <p:cNvPr id="113" name="Multidocument 112">
            <a:extLst>
              <a:ext uri="{FF2B5EF4-FFF2-40B4-BE49-F238E27FC236}">
                <a16:creationId xmlns:a16="http://schemas.microsoft.com/office/drawing/2014/main" id="{9F7FD22B-FC43-3C04-09E1-098BD52B7701}"/>
              </a:ext>
            </a:extLst>
          </p:cNvPr>
          <p:cNvSpPr/>
          <p:nvPr/>
        </p:nvSpPr>
        <p:spPr>
          <a:xfrm>
            <a:off x="1745800" y="3692543"/>
            <a:ext cx="1360030" cy="8368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Narratives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67A8F130-C927-05C8-FCCA-1BC3F6202DC8}"/>
              </a:ext>
            </a:extLst>
          </p:cNvPr>
          <p:cNvSpPr/>
          <p:nvPr/>
        </p:nvSpPr>
        <p:spPr>
          <a:xfrm>
            <a:off x="337456" y="3672605"/>
            <a:ext cx="1279073" cy="92226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bg1"/>
                </a:solidFill>
              </a:rPr>
              <a:t>Training a ML Classifier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544B9B9-5311-5797-08F6-FC06A25B6586}"/>
              </a:ext>
            </a:extLst>
          </p:cNvPr>
          <p:cNvSpPr txBox="1"/>
          <p:nvPr/>
        </p:nvSpPr>
        <p:spPr>
          <a:xfrm>
            <a:off x="6820120" y="3130573"/>
            <a:ext cx="1359690" cy="379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Embeddings</a:t>
            </a:r>
          </a:p>
        </p:txBody>
      </p: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07DA1382-FEEF-3ECF-B148-2E8736FF59F1}"/>
              </a:ext>
            </a:extLst>
          </p:cNvPr>
          <p:cNvCxnSpPr>
            <a:cxnSpLocks/>
            <a:stCxn id="20" idx="3"/>
            <a:endCxn id="5" idx="0"/>
          </p:cNvCxnSpPr>
          <p:nvPr/>
        </p:nvCxnSpPr>
        <p:spPr>
          <a:xfrm>
            <a:off x="4495801" y="1568293"/>
            <a:ext cx="1398299" cy="355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04DC816F-B40E-DE26-6129-213D25F697D5}"/>
              </a:ext>
            </a:extLst>
          </p:cNvPr>
          <p:cNvCxnSpPr>
            <a:cxnSpLocks/>
            <a:stCxn id="25" idx="3"/>
            <a:endCxn id="5" idx="4"/>
          </p:cNvCxnSpPr>
          <p:nvPr/>
        </p:nvCxnSpPr>
        <p:spPr>
          <a:xfrm flipV="1">
            <a:off x="4495801" y="2522934"/>
            <a:ext cx="1398299" cy="332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7E6C8414-75D4-9BF4-6FDF-E07EB00598BE}"/>
              </a:ext>
            </a:extLst>
          </p:cNvPr>
          <p:cNvCxnSpPr>
            <a:cxnSpLocks/>
            <a:stCxn id="5" idx="6"/>
            <a:endCxn id="30" idx="1"/>
          </p:cNvCxnSpPr>
          <p:nvPr/>
        </p:nvCxnSpPr>
        <p:spPr>
          <a:xfrm flipV="1">
            <a:off x="7206343" y="1697841"/>
            <a:ext cx="2195511" cy="525736"/>
          </a:xfrm>
          <a:prstGeom prst="bentConnector3">
            <a:avLst>
              <a:gd name="adj1" fmla="val 485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Elbow Connector 203">
            <a:extLst>
              <a:ext uri="{FF2B5EF4-FFF2-40B4-BE49-F238E27FC236}">
                <a16:creationId xmlns:a16="http://schemas.microsoft.com/office/drawing/2014/main" id="{F8627584-01B7-8448-750B-FF91B67010F2}"/>
              </a:ext>
            </a:extLst>
          </p:cNvPr>
          <p:cNvCxnSpPr>
            <a:cxnSpLocks/>
            <a:stCxn id="5" idx="6"/>
            <a:endCxn id="31" idx="1"/>
          </p:cNvCxnSpPr>
          <p:nvPr/>
        </p:nvCxnSpPr>
        <p:spPr>
          <a:xfrm>
            <a:off x="7206343" y="2223577"/>
            <a:ext cx="2141081" cy="219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541CA0E1-BCB4-B263-54C8-B944B634C8E2}"/>
              </a:ext>
            </a:extLst>
          </p:cNvPr>
          <p:cNvCxnSpPr>
            <a:cxnSpLocks/>
            <a:stCxn id="7" idx="3"/>
            <a:endCxn id="47" idx="1"/>
          </p:cNvCxnSpPr>
          <p:nvPr/>
        </p:nvCxnSpPr>
        <p:spPr>
          <a:xfrm flipV="1">
            <a:off x="8998739" y="3613666"/>
            <a:ext cx="403115" cy="488972"/>
          </a:xfrm>
          <a:prstGeom prst="bentConnector3">
            <a:avLst>
              <a:gd name="adj1" fmla="val 418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388ACD92-62AF-8977-5BE4-62536BD26B67}"/>
              </a:ext>
            </a:extLst>
          </p:cNvPr>
          <p:cNvCxnSpPr>
            <a:cxnSpLocks/>
            <a:stCxn id="7" idx="3"/>
            <a:endCxn id="48" idx="1"/>
          </p:cNvCxnSpPr>
          <p:nvPr/>
        </p:nvCxnSpPr>
        <p:spPr>
          <a:xfrm>
            <a:off x="8998739" y="4102638"/>
            <a:ext cx="343243" cy="2943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13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34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Bartal</dc:creator>
  <cp:lastModifiedBy>Alon Bartal</cp:lastModifiedBy>
  <cp:revision>9</cp:revision>
  <cp:lastPrinted>2023-07-30T12:54:57Z</cp:lastPrinted>
  <dcterms:created xsi:type="dcterms:W3CDTF">2023-07-30T08:46:33Z</dcterms:created>
  <dcterms:modified xsi:type="dcterms:W3CDTF">2023-07-30T12:54:58Z</dcterms:modified>
</cp:coreProperties>
</file>