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  <p:sldId id="260" r:id="rId9"/>
    <p:sldId id="258" r:id="rId10"/>
    <p:sldId id="264" r:id="rId11"/>
    <p:sldId id="263" r:id="rId12"/>
  </p:sldIdLst>
  <p:sldSz cx="12192000" cy="6858000"/>
  <p:notesSz cx="6858000" cy="9144000"/>
  <p:defaultTextStyle>
    <a:defPPr>
      <a:defRPr lang="fo-F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CC54-20D1-9889-E296-E4EB56C2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59AB-BBC7-E825-6DE2-EF3DC31A4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5CCA-EBDE-90C6-66A9-D74E4D2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FA87-C31F-C9E6-FA15-2C2819B5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5209-25E5-8D07-F1C7-26DE94FF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3391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9F22-65BB-5580-C1DB-98D3D929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199F2-351B-1B9E-E818-BDD171DD3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075C-02C3-AB63-9A5B-3CB0CA1F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4FDC-A0D8-888C-DE82-05A21A93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8218-BA3A-D87D-AB06-AED40AFD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2855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080C2-F03B-595D-BF63-794762844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DFC32-619E-25F7-DC2D-75ADDCBB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FB6E-4259-6ACF-E49D-0A0D5712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04ED-47C0-C1AE-5D2E-FE308570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DC17-6725-11D4-2333-D2E6B1C4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286435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BA3F-E61A-B7F4-ABC1-075D04A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3592-7124-878C-48AF-70638925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BF8F-6274-0B30-7FE5-792C5A1C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F67A-A066-F96C-E748-5E8B3531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08BC-1DE5-A8B5-C44C-336DB577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8016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431-EA1F-47FC-A10A-878B31ED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445C-A1A7-769B-8FB2-AA369BC8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CA49-67DD-008A-5A2F-82305C1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4D05-3D9F-4713-3DA0-FF292A81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AEB5-478A-B731-461E-2A5D459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0842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498-1B84-0491-00B0-5CA031BA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90EA-BC94-222D-CAFB-B0DB5C911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245C3-39E4-4B06-F92D-A969A033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0614-D5A0-7155-BA66-8466E322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470F2-7B15-ABA8-5954-663DA47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13CD9-9370-BCB8-C22F-DA2DF927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4867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01A1-CC5B-E6DF-2238-3574514C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019B-9424-21B9-FC22-2227B6A7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AEB7-1C08-6525-EBF8-5F637E7A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32E3D-BB0E-5844-43F8-661E8DEB7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13037-A1CC-0F35-54C0-7CD7AC94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B8DCE-02D3-71BE-BFCA-D32432B3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B09C3-FFCF-01A3-2070-A247299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DD574-ABDD-3CF8-1F2C-1CF88547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49339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BFF-1884-DDC2-C287-B6150128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97B15-DFCB-1948-0C1C-3EC293CD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AB1E-F1D1-3789-7D4B-71C5C56C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90CD1-2C55-E469-E41C-18C2AEDB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9438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D37DE-70AC-BF0A-8788-132DECAA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6A99C-00E8-7A26-ED6F-E76D79E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1F6D-7AFC-5839-939C-EE56A5F7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39558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76FE-8A3A-876C-E604-001FFE88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DDD1-B7BE-DE4D-81F6-D534ABF9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C02C-89B1-63A0-BE54-1A98D278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63FC-4452-0B68-39D5-AF304867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ED32-7B01-85B3-5BBB-A048C586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89CEC-326B-7E65-FF74-551CF838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78846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A8F6-D666-2C55-9668-44EAC21F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13F64-3F7B-09EC-3DEB-264C5C97C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o-F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415FF-7D0B-E5FB-AE0A-A05628C8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7C5A2-641F-25FF-0231-3E31A20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2B0D-C3D9-D8D6-6A2F-BF07387D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o-F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D88D-C277-2E84-E834-173AA904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11342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2F3A-AA9C-783D-ACF8-1E1B69EC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o-F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D4B-6851-5B78-42CF-C13C4186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o-F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1F54-9BBE-1829-DAC2-24E5B9DF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917C-BAF1-4D2F-B41F-5F729FABA15C}" type="datetimeFigureOut">
              <a:rPr lang="fo-FO" smtClean="0"/>
              <a:t>17.05.2022</a:t>
            </a:fld>
            <a:endParaRPr lang="fo-F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2218-03F2-B09E-4B83-E0B6C802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o-F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6E1A-A550-746E-70AC-04E6A2C5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0A5B-F31D-4336-B1E8-086D546EF81B}" type="slidenum">
              <a:rPr lang="fo-FO" smtClean="0"/>
              <a:t>‹#›</a:t>
            </a:fld>
            <a:endParaRPr lang="fo-FO"/>
          </a:p>
        </p:txBody>
      </p:sp>
    </p:spTree>
    <p:extLst>
      <p:ext uri="{BB962C8B-B14F-4D97-AF65-F5344CB8AC3E}">
        <p14:creationId xmlns:p14="http://schemas.microsoft.com/office/powerpoint/2010/main" val="5433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o-F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oft.github.io/reverse-proxy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cs.microsoft.com/en-us/aspnet/core/grpc/performance?view=aspnetcore-6.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grpc/supported-platforms?view=aspnetcore-6.0#aspnet-core-grpc-server-requirements" TargetMode="External"/><Relationship Id="rId5" Type="http://schemas.openxmlformats.org/officeDocument/2006/relationships/hyperlink" Target="https://docs.microsoft.com/en-us/aspnet/core/grpc/httpapi" TargetMode="External"/><Relationship Id="rId10" Type="http://schemas.openxmlformats.org/officeDocument/2006/relationships/hyperlink" Target="https://docs.microsoft.com/en-us/dotnet/architecture/grpc-for-wcf-developers/protobuf-data-types" TargetMode="External"/><Relationship Id="rId4" Type="http://schemas.openxmlformats.org/officeDocument/2006/relationships/hyperlink" Target="https://www.youtube.com/watch?v=ds27V6rNick" TargetMode="External"/><Relationship Id="rId9" Type="http://schemas.openxmlformats.org/officeDocument/2006/relationships/hyperlink" Target="https://docs.microsoft.com/en-us/aspnet/core/grpc/test-tools?view=aspnetcore-6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6B4EF7-A8AB-7072-542E-B0FBD3EE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439" y="3626101"/>
            <a:ext cx="8047121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 high performance, open-source universal RPC framework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A47510B-9577-A0D1-E5DE-54132DD34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48" y="2458037"/>
            <a:ext cx="2221904" cy="9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Why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4FFD-1F5B-D0A9-3F61-71BB12C2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is a modern open-source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high performance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Remote Procedure Call (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 framework that can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run in any environment.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 can efficiently connect services in and across data centers with pluggable support for </a:t>
            </a:r>
            <a:r>
              <a:rPr lang="en-US" sz="2000" i="0" dirty="0">
                <a:solidFill>
                  <a:schemeClr val="bg1"/>
                </a:solidFill>
                <a:effectLst/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load balancing, tracing, health checking and authentication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It is also applicable in last mile of distributed computing to connect devices, mobile applications and browsers to backend services.</a:t>
            </a:r>
            <a:endParaRPr lang="fo-FO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FD4F4-3817-8BB9-83FF-B024D7A52252}"/>
              </a:ext>
            </a:extLst>
          </p:cNvPr>
          <p:cNvSpPr txBox="1"/>
          <p:nvPr/>
        </p:nvSpPr>
        <p:spPr>
          <a:xfrm>
            <a:off x="11117988" y="6492875"/>
            <a:ext cx="107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</a:t>
            </a:r>
          </a:p>
        </p:txBody>
      </p:sp>
    </p:spTree>
    <p:extLst>
      <p:ext uri="{BB962C8B-B14F-4D97-AF65-F5344CB8AC3E}">
        <p14:creationId xmlns:p14="http://schemas.microsoft.com/office/powerpoint/2010/main" val="139421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story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behind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4FFD-1F5B-D0A9-3F61-71BB12C2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was initially created by Google, which has used a single general-purpose RPC infrastructure called Stubby to connect the large number of microservices running within and across its data centers for over a decade. In March 2015, Google decided to build the next version of Stubby and make it open source. The result was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which is now used in many organizations outside of Google to power use cases from microservices to the “last mile” of computing (mobile, web, and Internet of Things).</a:t>
            </a:r>
            <a:endParaRPr lang="fo-FO" sz="2000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EE3BF-ECDE-B898-2F1F-3FA3DC17CD8E}"/>
              </a:ext>
            </a:extLst>
          </p:cNvPr>
          <p:cNvSpPr txBox="1"/>
          <p:nvPr/>
        </p:nvSpPr>
        <p:spPr>
          <a:xfrm>
            <a:off x="9212018" y="6492875"/>
            <a:ext cx="2979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https://grpc.io/about/#the-story-behind-grpc</a:t>
            </a:r>
          </a:p>
        </p:txBody>
      </p:sp>
    </p:spTree>
    <p:extLst>
      <p:ext uri="{BB962C8B-B14F-4D97-AF65-F5344CB8AC3E}">
        <p14:creationId xmlns:p14="http://schemas.microsoft.com/office/powerpoint/2010/main" val="364931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The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main</a:t>
            </a:r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usage</a:t>
            </a:r>
            <a:r>
              <a:rPr lang="fo-FO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b="0" i="0" dirty="0" err="1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scenarios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Lightweight microservices where efficiency is critical.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Polyglot systems where multiple languages are required for development.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Point-to-point real-time services that need to handle streaming requests or responses.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Generating efficient client libraries</a:t>
            </a:r>
          </a:p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91BE-D982-1325-BE71-305F4D31779D}"/>
              </a:ext>
            </a:extLst>
          </p:cNvPr>
          <p:cNvSpPr txBox="1"/>
          <p:nvPr/>
        </p:nvSpPr>
        <p:spPr>
          <a:xfrm>
            <a:off x="8976568" y="6492875"/>
            <a:ext cx="3215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https://grpc.io/about/#the-main-usage-scenarios</a:t>
            </a:r>
          </a:p>
        </p:txBody>
      </p:sp>
    </p:spTree>
    <p:extLst>
      <p:ext uri="{BB962C8B-B14F-4D97-AF65-F5344CB8AC3E}">
        <p14:creationId xmlns:p14="http://schemas.microsoft.com/office/powerpoint/2010/main" val="227672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Core features that make it awesome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Idiomatic client libraries in 11 languages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Highly efficient on wire and with a simple service definition framework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Bi-directional streaming with http/2 based transport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Pluggable auth, tracing, load balancing and health checking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Contract-first API development, using Protocol Buffers by default, allowing for language agnostic implementations.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Tooling available for many languages to generate strongly-typed servers and clients.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Supports client, server, and bi-directional streaming calls.</a:t>
            </a:r>
          </a:p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Reduced network usage with Protobuf binary serialization.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</p:spTree>
    <p:extLst>
      <p:ext uri="{BB962C8B-B14F-4D97-AF65-F5344CB8AC3E}">
        <p14:creationId xmlns:p14="http://schemas.microsoft.com/office/powerpoint/2010/main" val="29944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EF3A-9AD1-8E76-37F5-E95E3C0A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Used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By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A75FB-445C-0F4E-61B4-16A879C5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202" t="4116" r="355" b="3144"/>
          <a:stretch/>
        </p:blipFill>
        <p:spPr>
          <a:xfrm>
            <a:off x="1822174" y="3293165"/>
            <a:ext cx="8083826" cy="1431235"/>
          </a:xfrm>
        </p:spPr>
      </p:pic>
    </p:spTree>
    <p:extLst>
      <p:ext uri="{BB962C8B-B14F-4D97-AF65-F5344CB8AC3E}">
        <p14:creationId xmlns:p14="http://schemas.microsoft.com/office/powerpoint/2010/main" val="196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1D91CB-5EF7-F2D7-C050-EE35800B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899" y="2478157"/>
            <a:ext cx="8646856" cy="3068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31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FA4-F5F7-4802-2C6D-918977A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Notes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E9C-F8E8-13B8-055D-8B76EDC5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ASP.NET Community Standup - </a:t>
            </a:r>
            <a:r>
              <a:rPr lang="en-US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Updates in .NET 7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JSON transcoding for REST services </a:t>
            </a: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https://www.youtube.com/watch?v=ds27V6rNick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Toolin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JSON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Transcoding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https://docs.microsoft.com/en-us/aspnet/core/grpc/httpapi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ASP.NET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Core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server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requirements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https://docs.microsoft.com/en-us/aspnet/core/grpc/supported-platforms?view=aspnetcore-6.0#aspnet-core-grpc-server-requirements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gRPC-Web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Performance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https://docs.microsoft.com/en-us/aspnet/core/grpc/performance?view=aspnetcore-6.0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YARP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https://microsoft.github.io/reverse-proxy/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gRPCurl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https://docs.microsoft.com/en-us/aspnet/core/grpc/test-tools?view=aspnetcore-6.0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Scalar</a:t>
            </a:r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fo-FO" dirty="0" err="1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types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fo-FO" dirty="0"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https://docs.microsoft.com/en-us/dotnet/architecture/grpc-for-wcf-developers/protobuf-data-types</a:t>
            </a:r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fo-FO" dirty="0">
              <a:solidFill>
                <a:schemeClr val="bg1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264B-C9CD-C526-C737-C86D650A5AD5}"/>
              </a:ext>
            </a:extLst>
          </p:cNvPr>
          <p:cNvSpPr txBox="1"/>
          <p:nvPr/>
        </p:nvSpPr>
        <p:spPr>
          <a:xfrm>
            <a:off x="8300614" y="6492875"/>
            <a:ext cx="3891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o-FO" sz="1200" dirty="0">
                <a:solidFill>
                  <a:schemeClr val="bg1"/>
                </a:solidFill>
                <a:latin typeface="+mj-lt"/>
              </a:rPr>
              <a:t>https://grpc.io/about/#core-features-that-make-it-awesome</a:t>
            </a:r>
          </a:p>
        </p:txBody>
      </p:sp>
    </p:spTree>
    <p:extLst>
      <p:ext uri="{BB962C8B-B14F-4D97-AF65-F5344CB8AC3E}">
        <p14:creationId xmlns:p14="http://schemas.microsoft.com/office/powerpoint/2010/main" val="38483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5906854CF7374396E7260885E7F327" ma:contentTypeVersion="12" ma:contentTypeDescription="Opret et nyt dokument." ma:contentTypeScope="" ma:versionID="a5726b630acc44804ddef0de4ccfe082">
  <xsd:schema xmlns:xsd="http://www.w3.org/2001/XMLSchema" xmlns:xs="http://www.w3.org/2001/XMLSchema" xmlns:p="http://schemas.microsoft.com/office/2006/metadata/properties" xmlns:ns3="ed0f5515-6d8f-498e-bea7-94194cc6f463" xmlns:ns4="407b979d-2b3c-4e74-8d6a-222a07859c08" targetNamespace="http://schemas.microsoft.com/office/2006/metadata/properties" ma:root="true" ma:fieldsID="322c6e8d705a4e1259217130d547407f" ns3:_="" ns4:_="">
    <xsd:import namespace="ed0f5515-6d8f-498e-bea7-94194cc6f463"/>
    <xsd:import namespace="407b979d-2b3c-4e74-8d6a-222a07859c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f5515-6d8f-498e-bea7-94194cc6f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b979d-2b3c-4e74-8d6a-222a07859c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5CF9D2-B3FC-402F-8DF0-B864D9B0D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f5515-6d8f-498e-bea7-94194cc6f463"/>
    <ds:schemaRef ds:uri="407b979d-2b3c-4e74-8d6a-222a07859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F38AA-2DE9-4C07-9788-A0FC1B34B122}">
  <ds:schemaRefs>
    <ds:schemaRef ds:uri="http://www.w3.org/XML/1998/namespace"/>
    <ds:schemaRef ds:uri="http://purl.org/dc/elements/1.1/"/>
    <ds:schemaRef ds:uri="http://schemas.microsoft.com/office/2006/metadata/properties"/>
    <ds:schemaRef ds:uri="ed0f5515-6d8f-498e-bea7-94194cc6f463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07b979d-2b3c-4e74-8d6a-222a07859c0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751B6C1-E545-44DA-9560-513FCFD082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508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 Light</vt:lpstr>
      <vt:lpstr>Open Sans SemiBold</vt:lpstr>
      <vt:lpstr>Office Theme</vt:lpstr>
      <vt:lpstr>PowerPoint Presentation</vt:lpstr>
      <vt:lpstr>Why gRPC?</vt:lpstr>
      <vt:lpstr>The story behind gRPC</vt:lpstr>
      <vt:lpstr>The main usage scenarios</vt:lpstr>
      <vt:lpstr>Core features that make it awesome</vt:lpstr>
      <vt:lpstr>Used By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Bartal Clementsen</dc:creator>
  <cp:lastModifiedBy>Bartal Clementsen</cp:lastModifiedBy>
  <cp:revision>6</cp:revision>
  <dcterms:created xsi:type="dcterms:W3CDTF">2022-05-17T11:02:09Z</dcterms:created>
  <dcterms:modified xsi:type="dcterms:W3CDTF">2022-05-18T13:35:05Z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0x0101007A5906854CF7374396E7260885E7F327</vt:lpwstr>
  </property>
</Properties>
</file>