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6445250"/>
  <p:notesSz cx="11430000" cy="64452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43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CFD0D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CFD0D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6440422"/>
                </a:moveTo>
                <a:lnTo>
                  <a:pt x="11429999" y="0"/>
                </a:ln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close/>
              </a:path>
            </a:pathLst>
          </a:custGeom>
          <a:solidFill>
            <a:srgbClr val="000018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9701" y="1091273"/>
            <a:ext cx="7528994" cy="10251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9522" y="2857649"/>
            <a:ext cx="5868670" cy="217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CFD0D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F-e4lFlj_2BACKp-iweIv8oBOvuUtqnU/view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6440422"/>
                </a:moveTo>
                <a:lnTo>
                  <a:pt x="11429999" y="0"/>
                </a:lnTo>
                <a:lnTo>
                  <a:pt x="0" y="0"/>
                </a:lnTo>
                <a:lnTo>
                  <a:pt x="0" y="6440422"/>
                </a:lnTo>
                <a:lnTo>
                  <a:pt x="11429999" y="6440422"/>
                </a:lnTo>
                <a:close/>
              </a:path>
            </a:pathLst>
          </a:custGeom>
          <a:solidFill>
            <a:srgbClr val="000018">
              <a:alpha val="748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9522" y="1348240"/>
            <a:ext cx="5771515" cy="60362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35"/>
              </a:spcBef>
            </a:pPr>
            <a:r>
              <a:rPr sz="4050" spc="-114" dirty="0" err="1" smtClean="0"/>
              <a:t>TVenzo</a:t>
            </a:r>
            <a:r>
              <a:rPr sz="4050" spc="-210" dirty="0" smtClean="0"/>
              <a:t> </a:t>
            </a:r>
            <a:r>
              <a:rPr sz="4050" spc="-10" dirty="0"/>
              <a:t>Project</a:t>
            </a:r>
            <a:endParaRPr sz="405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953000" y="2398991"/>
            <a:ext cx="5868670" cy="164282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114"/>
              </a:spcBef>
            </a:pPr>
            <a:r>
              <a:rPr spc="-40" dirty="0"/>
              <a:t>The</a:t>
            </a:r>
            <a:r>
              <a:rPr spc="-30" dirty="0"/>
              <a:t> </a:t>
            </a:r>
            <a:r>
              <a:rPr spc="-65" dirty="0"/>
              <a:t>"TVenzo"</a:t>
            </a:r>
            <a:r>
              <a:rPr spc="-30" dirty="0"/>
              <a:t> </a:t>
            </a:r>
            <a:r>
              <a:rPr spc="-45" dirty="0"/>
              <a:t>project</a:t>
            </a:r>
            <a:r>
              <a:rPr spc="-30" dirty="0"/>
              <a:t> is </a:t>
            </a:r>
            <a:r>
              <a:rPr spc="-35" dirty="0"/>
              <a:t>an</a:t>
            </a:r>
            <a:r>
              <a:rPr spc="-30" dirty="0"/>
              <a:t> </a:t>
            </a:r>
            <a:r>
              <a:rPr spc="-40" dirty="0"/>
              <a:t>online</a:t>
            </a:r>
            <a:r>
              <a:rPr spc="-30" dirty="0"/>
              <a:t> </a:t>
            </a:r>
            <a:r>
              <a:rPr spc="-35" dirty="0"/>
              <a:t>platform</a:t>
            </a:r>
            <a:r>
              <a:rPr spc="-30" dirty="0"/>
              <a:t> </a:t>
            </a:r>
            <a:r>
              <a:rPr spc="-40" dirty="0"/>
              <a:t>dedicated</a:t>
            </a:r>
            <a:r>
              <a:rPr spc="-30" dirty="0"/>
              <a:t> </a:t>
            </a:r>
            <a:r>
              <a:rPr spc="-35" dirty="0"/>
              <a:t>to</a:t>
            </a:r>
            <a:r>
              <a:rPr spc="-30" dirty="0"/>
              <a:t> </a:t>
            </a:r>
            <a:r>
              <a:rPr spc="-45" dirty="0"/>
              <a:t>showcasing</a:t>
            </a:r>
            <a:r>
              <a:rPr spc="-30" dirty="0"/>
              <a:t> </a:t>
            </a:r>
            <a:r>
              <a:rPr spc="-10" dirty="0"/>
              <a:t>popular </a:t>
            </a:r>
            <a:r>
              <a:rPr spc="-45" dirty="0"/>
              <a:t>television</a:t>
            </a:r>
            <a:r>
              <a:rPr spc="-35" dirty="0"/>
              <a:t> </a:t>
            </a:r>
            <a:r>
              <a:rPr spc="-40" dirty="0"/>
              <a:t>shows.</a:t>
            </a:r>
            <a:r>
              <a:rPr spc="-30" dirty="0"/>
              <a:t> </a:t>
            </a:r>
            <a:r>
              <a:rPr spc="-40" dirty="0"/>
              <a:t>It</a:t>
            </a:r>
            <a:r>
              <a:rPr spc="-30" dirty="0"/>
              <a:t> aims </a:t>
            </a:r>
            <a:r>
              <a:rPr spc="-35" dirty="0"/>
              <a:t>to </a:t>
            </a:r>
            <a:r>
              <a:rPr spc="-45" dirty="0"/>
              <a:t>provide</a:t>
            </a:r>
            <a:r>
              <a:rPr spc="-30" dirty="0"/>
              <a:t> </a:t>
            </a:r>
            <a:r>
              <a:rPr spc="-40" dirty="0"/>
              <a:t>users</a:t>
            </a:r>
            <a:r>
              <a:rPr spc="-30" dirty="0"/>
              <a:t> </a:t>
            </a:r>
            <a:r>
              <a:rPr spc="-50" dirty="0"/>
              <a:t>with</a:t>
            </a:r>
            <a:r>
              <a:rPr spc="-30" dirty="0"/>
              <a:t> </a:t>
            </a:r>
            <a:r>
              <a:rPr spc="-35" dirty="0"/>
              <a:t>an </a:t>
            </a:r>
            <a:r>
              <a:rPr spc="-50" dirty="0"/>
              <a:t>interactive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30" dirty="0"/>
              <a:t> </a:t>
            </a:r>
            <a:r>
              <a:rPr spc="-10" dirty="0"/>
              <a:t>informative </a:t>
            </a:r>
            <a:r>
              <a:rPr spc="-40" dirty="0"/>
              <a:t>experience</a:t>
            </a:r>
            <a:r>
              <a:rPr spc="-30" dirty="0"/>
              <a:t> </a:t>
            </a:r>
            <a:r>
              <a:rPr spc="-50" dirty="0"/>
              <a:t>by</a:t>
            </a:r>
            <a:r>
              <a:rPr spc="-30" dirty="0"/>
              <a:t> </a:t>
            </a:r>
            <a:r>
              <a:rPr spc="-35" dirty="0"/>
              <a:t>offering</a:t>
            </a:r>
            <a:r>
              <a:rPr spc="-30" dirty="0"/>
              <a:t> </a:t>
            </a:r>
            <a:r>
              <a:rPr spc="-45" dirty="0"/>
              <a:t>comprehensive</a:t>
            </a:r>
            <a:r>
              <a:rPr spc="-30" dirty="0"/>
              <a:t> </a:t>
            </a:r>
            <a:r>
              <a:rPr spc="-40" dirty="0"/>
              <a:t>details</a:t>
            </a:r>
            <a:r>
              <a:rPr spc="-25" dirty="0"/>
              <a:t> </a:t>
            </a:r>
            <a:r>
              <a:rPr spc="-30" dirty="0"/>
              <a:t>on </a:t>
            </a:r>
            <a:r>
              <a:rPr spc="-45" dirty="0"/>
              <a:t>various</a:t>
            </a:r>
            <a:r>
              <a:rPr spc="-30" dirty="0"/>
              <a:t> </a:t>
            </a:r>
            <a:r>
              <a:rPr spc="-40" dirty="0"/>
              <a:t>shows</a:t>
            </a:r>
            <a:r>
              <a:rPr spc="-30" dirty="0"/>
              <a:t> </a:t>
            </a:r>
            <a:r>
              <a:rPr spc="-40" dirty="0"/>
              <a:t>while</a:t>
            </a:r>
            <a:r>
              <a:rPr spc="-25" dirty="0"/>
              <a:t> </a:t>
            </a:r>
            <a:r>
              <a:rPr spc="-10" dirty="0"/>
              <a:t>allowing </a:t>
            </a:r>
            <a:r>
              <a:rPr spc="-35" dirty="0"/>
              <a:t>them</a:t>
            </a:r>
            <a:r>
              <a:rPr spc="-45" dirty="0"/>
              <a:t> </a:t>
            </a:r>
            <a:r>
              <a:rPr spc="-35" dirty="0"/>
              <a:t>to</a:t>
            </a:r>
            <a:r>
              <a:rPr spc="-40" dirty="0"/>
              <a:t> express their preferences </a:t>
            </a:r>
            <a:r>
              <a:rPr spc="-45" dirty="0"/>
              <a:t>through</a:t>
            </a:r>
            <a:r>
              <a:rPr spc="-40" dirty="0"/>
              <a:t> features such </a:t>
            </a:r>
            <a:r>
              <a:rPr spc="-20" dirty="0"/>
              <a:t>as</a:t>
            </a:r>
            <a:r>
              <a:rPr spc="-40" dirty="0"/>
              <a:t> likes and </a:t>
            </a:r>
            <a:r>
              <a:rPr spc="-10" dirty="0"/>
              <a:t>comments. </a:t>
            </a:r>
            <a:r>
              <a:rPr spc="-40" dirty="0"/>
              <a:t>The site relies </a:t>
            </a:r>
            <a:r>
              <a:rPr spc="-30" dirty="0"/>
              <a:t>on</a:t>
            </a:r>
            <a:r>
              <a:rPr spc="-40" dirty="0"/>
              <a:t> </a:t>
            </a:r>
            <a:r>
              <a:rPr spc="-35" dirty="0"/>
              <a:t>an</a:t>
            </a:r>
            <a:r>
              <a:rPr spc="-40" dirty="0"/>
              <a:t> external </a:t>
            </a:r>
            <a:r>
              <a:rPr spc="-25" dirty="0"/>
              <a:t>API</a:t>
            </a:r>
            <a:r>
              <a:rPr spc="-40" dirty="0"/>
              <a:t> </a:t>
            </a:r>
            <a:r>
              <a:rPr spc="-35" dirty="0"/>
              <a:t>to</a:t>
            </a:r>
            <a:r>
              <a:rPr spc="-40" dirty="0"/>
              <a:t> </a:t>
            </a:r>
            <a:r>
              <a:rPr spc="-35" dirty="0"/>
              <a:t>fetch </a:t>
            </a:r>
            <a:r>
              <a:rPr spc="-95" dirty="0"/>
              <a:t>real-</a:t>
            </a:r>
            <a:r>
              <a:rPr spc="-30" dirty="0"/>
              <a:t>time</a:t>
            </a:r>
            <a:r>
              <a:rPr spc="-40" dirty="0"/>
              <a:t> information </a:t>
            </a:r>
            <a:r>
              <a:rPr spc="-35" dirty="0"/>
              <a:t>about</a:t>
            </a:r>
            <a:r>
              <a:rPr spc="-40" dirty="0"/>
              <a:t> the </a:t>
            </a:r>
            <a:r>
              <a:rPr spc="-10" dirty="0"/>
              <a:t>aired shows</a:t>
            </a:r>
            <a:r>
              <a:rPr spc="-10" dirty="0" smtClean="0"/>
              <a:t>.</a:t>
            </a:r>
            <a:endParaRPr spc="-1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84225"/>
            <a:ext cx="4455286" cy="4455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2490280"/>
            <a:ext cx="344932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Team</a:t>
            </a:r>
            <a:r>
              <a:rPr spc="-190" dirty="0"/>
              <a:t> </a:t>
            </a:r>
            <a:r>
              <a:rPr spc="-90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3465780"/>
            <a:ext cx="2019085" cy="8047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fr-FR" sz="1650" dirty="0" err="1" smtClean="0">
                <a:solidFill>
                  <a:schemeClr val="bg1"/>
                </a:solidFill>
                <a:latin typeface="Roboto Lt"/>
                <a:cs typeface="Roboto Lt"/>
              </a:rPr>
              <a:t>Zouhair</a:t>
            </a:r>
            <a:r>
              <a:rPr lang="fr-FR" sz="1650" dirty="0" smtClean="0">
                <a:solidFill>
                  <a:schemeClr val="bg1"/>
                </a:solidFill>
                <a:latin typeface="Roboto Lt"/>
                <a:cs typeface="Roboto Lt"/>
              </a:rPr>
              <a:t> BARTA</a:t>
            </a:r>
          </a:p>
          <a:p>
            <a:pPr marL="298450" indent="-28575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fr-FR" sz="1650" spc="-55" dirty="0" smtClean="0">
                <a:solidFill>
                  <a:srgbClr val="FFFFFF"/>
                </a:solidFill>
                <a:latin typeface="Roboto Lt"/>
                <a:cs typeface="Roboto Lt"/>
              </a:rPr>
              <a:t>Youssef</a:t>
            </a:r>
            <a:r>
              <a:rPr lang="fr-FR" sz="1650" spc="-45" dirty="0" smtClean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lang="fr-FR" sz="1650" spc="-35" dirty="0" err="1" smtClean="0">
                <a:solidFill>
                  <a:srgbClr val="FFFFFF"/>
                </a:solidFill>
                <a:latin typeface="Roboto Lt"/>
                <a:cs typeface="Roboto Lt"/>
              </a:rPr>
              <a:t>Sabrallah</a:t>
            </a:r>
            <a:endParaRPr lang="fr-FR" sz="1650" dirty="0" smtClean="0">
              <a:latin typeface="Roboto Lt"/>
              <a:cs typeface="Roboto Lt"/>
            </a:endParaRPr>
          </a:p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endParaRPr sz="1650" dirty="0">
              <a:solidFill>
                <a:schemeClr val="bg1"/>
              </a:solidFill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1089025"/>
            <a:ext cx="221869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Current</a:t>
            </a:r>
            <a:r>
              <a:rPr spc="-155" dirty="0"/>
              <a:t> </a:t>
            </a:r>
            <a:r>
              <a:rPr spc="-60" dirty="0"/>
              <a:t>Link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90600" y="2536825"/>
            <a:ext cx="390525" cy="390525"/>
            <a:chOff x="3502283" y="3007389"/>
            <a:chExt cx="390525" cy="390525"/>
          </a:xfrm>
        </p:grpSpPr>
        <p:sp>
          <p:nvSpPr>
            <p:cNvPr id="5" name="object 5"/>
            <p:cNvSpPr/>
            <p:nvPr/>
          </p:nvSpPr>
          <p:spPr>
            <a:xfrm>
              <a:off x="3507041" y="301214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55" y="360502"/>
                  </a:lnTo>
                  <a:lnTo>
                    <a:pt x="51701" y="380301"/>
                  </a:lnTo>
                  <a:lnTo>
                    <a:pt x="55575" y="380682"/>
                  </a:lnTo>
                  <a:lnTo>
                    <a:pt x="325107" y="380682"/>
                  </a:lnTo>
                  <a:lnTo>
                    <a:pt x="360489" y="366026"/>
                  </a:lnTo>
                  <a:lnTo>
                    <a:pt x="380301" y="328980"/>
                  </a:lnTo>
                  <a:lnTo>
                    <a:pt x="380682" y="325107"/>
                  </a:lnTo>
                  <a:lnTo>
                    <a:pt x="380682" y="55575"/>
                  </a:lnTo>
                  <a:lnTo>
                    <a:pt x="366026" y="20180"/>
                  </a:lnTo>
                  <a:lnTo>
                    <a:pt x="328968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7041" y="301214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68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68" y="381"/>
                  </a:lnTo>
                  <a:lnTo>
                    <a:pt x="332803" y="1143"/>
                  </a:lnTo>
                  <a:lnTo>
                    <a:pt x="336638" y="1905"/>
                  </a:lnTo>
                  <a:lnTo>
                    <a:pt x="340360" y="3035"/>
                  </a:lnTo>
                  <a:lnTo>
                    <a:pt x="343966" y="4533"/>
                  </a:lnTo>
                  <a:lnTo>
                    <a:pt x="347573" y="6019"/>
                  </a:lnTo>
                  <a:lnTo>
                    <a:pt x="370649" y="26441"/>
                  </a:lnTo>
                  <a:lnTo>
                    <a:pt x="372833" y="29692"/>
                  </a:lnTo>
                  <a:lnTo>
                    <a:pt x="374662" y="33108"/>
                  </a:lnTo>
                  <a:lnTo>
                    <a:pt x="376148" y="36715"/>
                  </a:lnTo>
                  <a:lnTo>
                    <a:pt x="377647" y="40335"/>
                  </a:lnTo>
                  <a:lnTo>
                    <a:pt x="378777" y="44043"/>
                  </a:lnTo>
                  <a:lnTo>
                    <a:pt x="379539" y="47879"/>
                  </a:lnTo>
                  <a:lnTo>
                    <a:pt x="380301" y="51714"/>
                  </a:lnTo>
                  <a:lnTo>
                    <a:pt x="380682" y="55575"/>
                  </a:lnTo>
                  <a:lnTo>
                    <a:pt x="380682" y="59486"/>
                  </a:lnTo>
                  <a:lnTo>
                    <a:pt x="380682" y="321208"/>
                  </a:lnTo>
                  <a:lnTo>
                    <a:pt x="380682" y="325107"/>
                  </a:lnTo>
                  <a:lnTo>
                    <a:pt x="380301" y="328980"/>
                  </a:lnTo>
                  <a:lnTo>
                    <a:pt x="379539" y="332803"/>
                  </a:lnTo>
                  <a:lnTo>
                    <a:pt x="378777" y="336638"/>
                  </a:lnTo>
                  <a:lnTo>
                    <a:pt x="377647" y="340360"/>
                  </a:lnTo>
                  <a:lnTo>
                    <a:pt x="376148" y="343966"/>
                  </a:lnTo>
                  <a:lnTo>
                    <a:pt x="374662" y="347573"/>
                  </a:lnTo>
                  <a:lnTo>
                    <a:pt x="372833" y="351002"/>
                  </a:lnTo>
                  <a:lnTo>
                    <a:pt x="370649" y="354253"/>
                  </a:lnTo>
                  <a:lnTo>
                    <a:pt x="368490" y="357505"/>
                  </a:lnTo>
                  <a:lnTo>
                    <a:pt x="354241" y="370662"/>
                  </a:lnTo>
                  <a:lnTo>
                    <a:pt x="351002" y="372833"/>
                  </a:lnTo>
                  <a:lnTo>
                    <a:pt x="332803" y="379539"/>
                  </a:lnTo>
                  <a:lnTo>
                    <a:pt x="328968" y="380301"/>
                  </a:lnTo>
                  <a:lnTo>
                    <a:pt x="325107" y="380682"/>
                  </a:lnTo>
                  <a:lnTo>
                    <a:pt x="321195" y="380682"/>
                  </a:lnTo>
                  <a:lnTo>
                    <a:pt x="59486" y="380682"/>
                  </a:lnTo>
                  <a:lnTo>
                    <a:pt x="55575" y="380682"/>
                  </a:lnTo>
                  <a:lnTo>
                    <a:pt x="51701" y="380301"/>
                  </a:lnTo>
                  <a:lnTo>
                    <a:pt x="47879" y="379539"/>
                  </a:lnTo>
                  <a:lnTo>
                    <a:pt x="44043" y="378777"/>
                  </a:lnTo>
                  <a:lnTo>
                    <a:pt x="17424" y="363270"/>
                  </a:lnTo>
                  <a:lnTo>
                    <a:pt x="14655" y="360502"/>
                  </a:lnTo>
                  <a:lnTo>
                    <a:pt x="1143" y="332803"/>
                  </a:lnTo>
                  <a:lnTo>
                    <a:pt x="381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45540" y="2595867"/>
            <a:ext cx="342646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  <a:tabLst>
                <a:tab pos="445770" algn="l"/>
              </a:tabLst>
            </a:pPr>
            <a:r>
              <a:rPr sz="2000" spc="-5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r>
              <a:rPr sz="2000" dirty="0">
                <a:solidFill>
                  <a:srgbClr val="CFD0D8"/>
                </a:solidFill>
                <a:latin typeface="Roboto Lt"/>
                <a:cs typeface="Roboto Lt"/>
              </a:rPr>
              <a:t>	</a:t>
            </a:r>
            <a:r>
              <a:rPr sz="1650" spc="-25" dirty="0">
                <a:solidFill>
                  <a:srgbClr val="CFD0D8"/>
                </a:solidFill>
                <a:latin typeface="Roboto Lt"/>
                <a:cs typeface="Roboto Lt"/>
              </a:rPr>
              <a:t>Demo</a:t>
            </a:r>
            <a:r>
              <a:rPr sz="1650" spc="-8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-20" dirty="0">
                <a:solidFill>
                  <a:srgbClr val="CFD0D8"/>
                </a:solidFill>
                <a:latin typeface="Roboto Lt"/>
                <a:cs typeface="Roboto Lt"/>
              </a:rPr>
              <a:t>Link</a:t>
            </a:r>
            <a:endParaRPr sz="1650" dirty="0">
              <a:latin typeface="Roboto Lt"/>
              <a:cs typeface="Roboto Lt"/>
            </a:endParaRPr>
          </a:p>
          <a:p>
            <a:pPr marL="445770" marR="5080">
              <a:lnSpc>
                <a:spcPct val="134100"/>
              </a:lnSpc>
              <a:spcBef>
                <a:spcPts val="470"/>
              </a:spcBef>
            </a:pP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demo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the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project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is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available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via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this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link:</a:t>
            </a:r>
            <a:endParaRPr sz="135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400" y="3333519"/>
            <a:ext cx="906666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u="sng" spc="-20" dirty="0">
                <a:solidFill>
                  <a:srgbClr val="5A6ED8"/>
                </a:solidFill>
                <a:uFill>
                  <a:solidFill>
                    <a:srgbClr val="5A6ED8"/>
                  </a:solidFill>
                </a:uFill>
                <a:latin typeface="Roboto"/>
                <a:cs typeface="Roboto"/>
                <a:hlinkClick r:id="rId2"/>
              </a:rPr>
              <a:t>Demo</a:t>
            </a:r>
            <a:r>
              <a:rPr sz="1350" b="1" u="sng" spc="-55" dirty="0">
                <a:solidFill>
                  <a:srgbClr val="5A6ED8"/>
                </a:solidFill>
                <a:uFill>
                  <a:solidFill>
                    <a:srgbClr val="5A6ED8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1350" b="1" u="sng" spc="-20" dirty="0">
                <a:solidFill>
                  <a:srgbClr val="5A6ED8"/>
                </a:solidFill>
                <a:uFill>
                  <a:solidFill>
                    <a:srgbClr val="5A6ED8"/>
                  </a:solidFill>
                </a:uFill>
                <a:latin typeface="Roboto"/>
                <a:cs typeface="Roboto"/>
                <a:hlinkClick r:id="rId2"/>
              </a:rPr>
              <a:t>Link</a:t>
            </a:r>
            <a:endParaRPr sz="1350" dirty="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53200" y="2541583"/>
            <a:ext cx="390525" cy="390525"/>
            <a:chOff x="7232971" y="3007389"/>
            <a:chExt cx="390525" cy="390525"/>
          </a:xfrm>
        </p:grpSpPr>
        <p:sp>
          <p:nvSpPr>
            <p:cNvPr id="10" name="object 10"/>
            <p:cNvSpPr/>
            <p:nvPr/>
          </p:nvSpPr>
          <p:spPr>
            <a:xfrm>
              <a:off x="7237730" y="301214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55" y="360502"/>
                  </a:lnTo>
                  <a:lnTo>
                    <a:pt x="51701" y="380301"/>
                  </a:lnTo>
                  <a:lnTo>
                    <a:pt x="55575" y="380682"/>
                  </a:lnTo>
                  <a:lnTo>
                    <a:pt x="325107" y="380682"/>
                  </a:lnTo>
                  <a:lnTo>
                    <a:pt x="360502" y="366026"/>
                  </a:lnTo>
                  <a:lnTo>
                    <a:pt x="380301" y="328980"/>
                  </a:lnTo>
                  <a:lnTo>
                    <a:pt x="380682" y="325107"/>
                  </a:lnTo>
                  <a:lnTo>
                    <a:pt x="380682" y="55575"/>
                  </a:lnTo>
                  <a:lnTo>
                    <a:pt x="366026" y="20180"/>
                  </a:lnTo>
                  <a:lnTo>
                    <a:pt x="328980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7730" y="301214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35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92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68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80" y="381"/>
                  </a:lnTo>
                  <a:lnTo>
                    <a:pt x="332803" y="1143"/>
                  </a:lnTo>
                  <a:lnTo>
                    <a:pt x="336638" y="1905"/>
                  </a:lnTo>
                  <a:lnTo>
                    <a:pt x="340360" y="3035"/>
                  </a:lnTo>
                  <a:lnTo>
                    <a:pt x="343966" y="4533"/>
                  </a:lnTo>
                  <a:lnTo>
                    <a:pt x="347573" y="6019"/>
                  </a:lnTo>
                  <a:lnTo>
                    <a:pt x="363258" y="17424"/>
                  </a:lnTo>
                  <a:lnTo>
                    <a:pt x="366026" y="20180"/>
                  </a:lnTo>
                  <a:lnTo>
                    <a:pt x="368490" y="23190"/>
                  </a:lnTo>
                  <a:lnTo>
                    <a:pt x="370662" y="26441"/>
                  </a:lnTo>
                  <a:lnTo>
                    <a:pt x="372833" y="29692"/>
                  </a:lnTo>
                  <a:lnTo>
                    <a:pt x="374662" y="33108"/>
                  </a:lnTo>
                  <a:lnTo>
                    <a:pt x="376148" y="36715"/>
                  </a:lnTo>
                  <a:lnTo>
                    <a:pt x="377647" y="40335"/>
                  </a:lnTo>
                  <a:lnTo>
                    <a:pt x="378777" y="44043"/>
                  </a:lnTo>
                  <a:lnTo>
                    <a:pt x="379539" y="47879"/>
                  </a:lnTo>
                  <a:lnTo>
                    <a:pt x="380301" y="51714"/>
                  </a:lnTo>
                  <a:lnTo>
                    <a:pt x="380682" y="55575"/>
                  </a:lnTo>
                  <a:lnTo>
                    <a:pt x="380682" y="59486"/>
                  </a:lnTo>
                  <a:lnTo>
                    <a:pt x="380682" y="321208"/>
                  </a:lnTo>
                  <a:lnTo>
                    <a:pt x="380682" y="325107"/>
                  </a:lnTo>
                  <a:lnTo>
                    <a:pt x="380301" y="328980"/>
                  </a:lnTo>
                  <a:lnTo>
                    <a:pt x="379539" y="332803"/>
                  </a:lnTo>
                  <a:lnTo>
                    <a:pt x="378777" y="336638"/>
                  </a:lnTo>
                  <a:lnTo>
                    <a:pt x="377647" y="340360"/>
                  </a:lnTo>
                  <a:lnTo>
                    <a:pt x="376148" y="343966"/>
                  </a:lnTo>
                  <a:lnTo>
                    <a:pt x="374662" y="347573"/>
                  </a:lnTo>
                  <a:lnTo>
                    <a:pt x="354241" y="370662"/>
                  </a:lnTo>
                  <a:lnTo>
                    <a:pt x="351002" y="372833"/>
                  </a:lnTo>
                  <a:lnTo>
                    <a:pt x="332803" y="379539"/>
                  </a:lnTo>
                  <a:lnTo>
                    <a:pt x="328980" y="380301"/>
                  </a:lnTo>
                  <a:lnTo>
                    <a:pt x="325107" y="380682"/>
                  </a:lnTo>
                  <a:lnTo>
                    <a:pt x="321195" y="380682"/>
                  </a:lnTo>
                  <a:lnTo>
                    <a:pt x="59486" y="380682"/>
                  </a:lnTo>
                  <a:lnTo>
                    <a:pt x="55575" y="380682"/>
                  </a:lnTo>
                  <a:lnTo>
                    <a:pt x="51701" y="380301"/>
                  </a:lnTo>
                  <a:lnTo>
                    <a:pt x="47879" y="379539"/>
                  </a:lnTo>
                  <a:lnTo>
                    <a:pt x="44043" y="378777"/>
                  </a:lnTo>
                  <a:lnTo>
                    <a:pt x="26441" y="370662"/>
                  </a:lnTo>
                  <a:lnTo>
                    <a:pt x="23190" y="368490"/>
                  </a:lnTo>
                  <a:lnTo>
                    <a:pt x="4533" y="343966"/>
                  </a:lnTo>
                  <a:lnTo>
                    <a:pt x="3035" y="340360"/>
                  </a:lnTo>
                  <a:lnTo>
                    <a:pt x="1905" y="336638"/>
                  </a:lnTo>
                  <a:lnTo>
                    <a:pt x="1143" y="332803"/>
                  </a:lnTo>
                  <a:lnTo>
                    <a:pt x="381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30132" y="2596515"/>
            <a:ext cx="3937868" cy="625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  <a:tabLst>
                <a:tab pos="445770" algn="l"/>
              </a:tabLst>
            </a:pPr>
            <a:r>
              <a:rPr sz="2000" spc="-5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r>
              <a:rPr sz="2000" dirty="0">
                <a:solidFill>
                  <a:srgbClr val="CFD0D8"/>
                </a:solidFill>
                <a:latin typeface="Roboto Lt"/>
                <a:cs typeface="Roboto Lt"/>
              </a:rPr>
              <a:t>	</a:t>
            </a:r>
            <a:r>
              <a:rPr sz="1650" spc="-50" dirty="0">
                <a:solidFill>
                  <a:srgbClr val="CFD0D8"/>
                </a:solidFill>
                <a:latin typeface="Roboto Lt"/>
                <a:cs typeface="Roboto Lt"/>
              </a:rPr>
              <a:t>Repository</a:t>
            </a:r>
            <a:r>
              <a:rPr sz="1650" spc="-2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-20" dirty="0" err="1" smtClean="0">
                <a:solidFill>
                  <a:srgbClr val="CFD0D8"/>
                </a:solidFill>
                <a:latin typeface="Roboto Lt"/>
                <a:cs typeface="Roboto Lt"/>
              </a:rPr>
              <a:t>Github</a:t>
            </a:r>
            <a:endParaRPr lang="fr-FR" sz="1350" spc="-50" dirty="0" smtClean="0">
              <a:solidFill>
                <a:srgbClr val="CFD0D8"/>
              </a:solidFill>
              <a:latin typeface="Roboto"/>
              <a:cs typeface="Roboto"/>
            </a:endParaRPr>
          </a:p>
          <a:p>
            <a:pPr marL="445770">
              <a:lnSpc>
                <a:spcPct val="100000"/>
              </a:lnSpc>
              <a:spcBef>
                <a:spcPts val="1019"/>
              </a:spcBef>
            </a:pPr>
            <a:r>
              <a:rPr lang="fr-FR" sz="1400" b="1" spc="-50" dirty="0" smtClean="0">
                <a:solidFill>
                  <a:schemeClr val="tx2"/>
                </a:solidFill>
                <a:latin typeface="Roboto"/>
                <a:cs typeface="Roboto"/>
              </a:rPr>
              <a:t>https://github.com/bartazouhair/alx-TVenzo</a:t>
            </a:r>
            <a:endParaRPr sz="1400" b="1" dirty="0">
              <a:solidFill>
                <a:schemeClr val="tx2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556240" cy="6440805"/>
            <a:chOff x="0" y="0"/>
            <a:chExt cx="10556240" cy="6440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0555764" cy="64404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555764" cy="644042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3"/>
            <a:ext cx="10556240" cy="6440805"/>
          </a:xfrm>
          <a:custGeom>
            <a:avLst/>
            <a:gdLst/>
            <a:ahLst/>
            <a:cxnLst/>
            <a:rect l="l" t="t" r="r" b="b"/>
            <a:pathLst>
              <a:path w="10556240" h="6440805">
                <a:moveTo>
                  <a:pt x="10555764" y="0"/>
                </a:moveTo>
                <a:lnTo>
                  <a:pt x="0" y="0"/>
                </a:lnTo>
                <a:lnTo>
                  <a:pt x="0" y="6440420"/>
                </a:lnTo>
                <a:lnTo>
                  <a:pt x="10555764" y="6440420"/>
                </a:lnTo>
                <a:lnTo>
                  <a:pt x="10555764" y="0"/>
                </a:lnTo>
                <a:close/>
              </a:path>
            </a:pathLst>
          </a:custGeom>
          <a:solidFill>
            <a:srgbClr val="000018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2220" y="417964"/>
            <a:ext cx="3437254" cy="500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spc="-95" dirty="0"/>
              <a:t>Scrum</a:t>
            </a:r>
            <a:r>
              <a:rPr sz="3100" spc="-145" dirty="0"/>
              <a:t> </a:t>
            </a:r>
            <a:r>
              <a:rPr sz="3100" spc="-90" dirty="0"/>
              <a:t>Method</a:t>
            </a:r>
            <a:r>
              <a:rPr sz="3100" spc="-140" dirty="0"/>
              <a:t> </a:t>
            </a:r>
            <a:r>
              <a:rPr sz="3100" spc="-40" dirty="0"/>
              <a:t>Used</a:t>
            </a:r>
            <a:endParaRPr sz="3100"/>
          </a:p>
        </p:txBody>
      </p:sp>
      <p:grpSp>
        <p:nvGrpSpPr>
          <p:cNvPr id="7" name="object 7"/>
          <p:cNvGrpSpPr/>
          <p:nvPr/>
        </p:nvGrpSpPr>
        <p:grpSpPr>
          <a:xfrm>
            <a:off x="1588584" y="1177741"/>
            <a:ext cx="905510" cy="4816475"/>
            <a:chOff x="1588584" y="1177741"/>
            <a:chExt cx="905510" cy="4816475"/>
          </a:xfrm>
        </p:grpSpPr>
        <p:sp>
          <p:nvSpPr>
            <p:cNvPr id="8" name="object 8"/>
            <p:cNvSpPr/>
            <p:nvPr/>
          </p:nvSpPr>
          <p:spPr>
            <a:xfrm>
              <a:off x="1749031" y="1177746"/>
              <a:ext cx="745490" cy="4816475"/>
            </a:xfrm>
            <a:custGeom>
              <a:avLst/>
              <a:gdLst/>
              <a:ahLst/>
              <a:cxnLst/>
              <a:rect l="l" t="t" r="r" b="b"/>
              <a:pathLst>
                <a:path w="745489" h="4816475">
                  <a:moveTo>
                    <a:pt x="26377" y="11430"/>
                  </a:moveTo>
                  <a:lnTo>
                    <a:pt x="14935" y="0"/>
                  </a:lnTo>
                  <a:lnTo>
                    <a:pt x="11442" y="0"/>
                  </a:lnTo>
                  <a:lnTo>
                    <a:pt x="0" y="11430"/>
                  </a:lnTo>
                  <a:lnTo>
                    <a:pt x="0" y="4803279"/>
                  </a:lnTo>
                  <a:lnTo>
                    <a:pt x="0" y="4805019"/>
                  </a:lnTo>
                  <a:lnTo>
                    <a:pt x="11442" y="4816449"/>
                  </a:lnTo>
                  <a:lnTo>
                    <a:pt x="14935" y="4816449"/>
                  </a:lnTo>
                  <a:lnTo>
                    <a:pt x="26377" y="4805019"/>
                  </a:lnTo>
                  <a:lnTo>
                    <a:pt x="26377" y="11430"/>
                  </a:lnTo>
                  <a:close/>
                </a:path>
                <a:path w="745489" h="4816475">
                  <a:moveTo>
                    <a:pt x="744880" y="298297"/>
                  </a:moveTo>
                  <a:lnTo>
                    <a:pt x="729627" y="283044"/>
                  </a:lnTo>
                  <a:lnTo>
                    <a:pt x="206413" y="283044"/>
                  </a:lnTo>
                  <a:lnTo>
                    <a:pt x="191173" y="298297"/>
                  </a:lnTo>
                  <a:lnTo>
                    <a:pt x="191173" y="300621"/>
                  </a:lnTo>
                  <a:lnTo>
                    <a:pt x="191173" y="302945"/>
                  </a:lnTo>
                  <a:lnTo>
                    <a:pt x="206413" y="318198"/>
                  </a:lnTo>
                  <a:lnTo>
                    <a:pt x="729627" y="318198"/>
                  </a:lnTo>
                  <a:lnTo>
                    <a:pt x="744880" y="302945"/>
                  </a:lnTo>
                  <a:lnTo>
                    <a:pt x="744880" y="298297"/>
                  </a:lnTo>
                  <a:close/>
                </a:path>
              </a:pathLst>
            </a:custGeom>
            <a:solidFill>
              <a:srgbClr val="313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029" y="130518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291456" y="0"/>
                  </a:moveTo>
                  <a:lnTo>
                    <a:pt x="51324" y="0"/>
                  </a:lnTo>
                  <a:lnTo>
                    <a:pt x="47758" y="351"/>
                  </a:lnTo>
                  <a:lnTo>
                    <a:pt x="13546" y="18648"/>
                  </a:lnTo>
                  <a:lnTo>
                    <a:pt x="0" y="51324"/>
                  </a:lnTo>
                  <a:lnTo>
                    <a:pt x="0" y="287843"/>
                  </a:lnTo>
                  <a:lnTo>
                    <a:pt x="0" y="291456"/>
                  </a:lnTo>
                  <a:lnTo>
                    <a:pt x="18648" y="329246"/>
                  </a:lnTo>
                  <a:lnTo>
                    <a:pt x="51324" y="342780"/>
                  </a:lnTo>
                  <a:lnTo>
                    <a:pt x="291456" y="342780"/>
                  </a:lnTo>
                  <a:lnTo>
                    <a:pt x="318361" y="333515"/>
                  </a:lnTo>
                  <a:lnTo>
                    <a:pt x="321364" y="331521"/>
                  </a:lnTo>
                  <a:lnTo>
                    <a:pt x="342429" y="295021"/>
                  </a:lnTo>
                  <a:lnTo>
                    <a:pt x="342780" y="291456"/>
                  </a:lnTo>
                  <a:lnTo>
                    <a:pt x="342780" y="51324"/>
                  </a:lnTo>
                  <a:lnTo>
                    <a:pt x="324144" y="13534"/>
                  </a:lnTo>
                  <a:lnTo>
                    <a:pt x="295033" y="351"/>
                  </a:lnTo>
                  <a:lnTo>
                    <a:pt x="291456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3029" y="130518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287843"/>
                  </a:moveTo>
                  <a:lnTo>
                    <a:pt x="0" y="54936"/>
                  </a:lnTo>
                  <a:lnTo>
                    <a:pt x="0" y="51324"/>
                  </a:lnTo>
                  <a:lnTo>
                    <a:pt x="351" y="47758"/>
                  </a:lnTo>
                  <a:lnTo>
                    <a:pt x="1055" y="44216"/>
                  </a:lnTo>
                  <a:lnTo>
                    <a:pt x="1759" y="40674"/>
                  </a:lnTo>
                  <a:lnTo>
                    <a:pt x="2803" y="37238"/>
                  </a:lnTo>
                  <a:lnTo>
                    <a:pt x="4187" y="33919"/>
                  </a:lnTo>
                  <a:lnTo>
                    <a:pt x="5559" y="30588"/>
                  </a:lnTo>
                  <a:lnTo>
                    <a:pt x="7260" y="27421"/>
                  </a:lnTo>
                  <a:lnTo>
                    <a:pt x="9265" y="24419"/>
                  </a:lnTo>
                  <a:lnTo>
                    <a:pt x="11259" y="21416"/>
                  </a:lnTo>
                  <a:lnTo>
                    <a:pt x="13546" y="18648"/>
                  </a:lnTo>
                  <a:lnTo>
                    <a:pt x="16091" y="16091"/>
                  </a:lnTo>
                  <a:lnTo>
                    <a:pt x="18648" y="13534"/>
                  </a:lnTo>
                  <a:lnTo>
                    <a:pt x="21416" y="11259"/>
                  </a:lnTo>
                  <a:lnTo>
                    <a:pt x="24419" y="9265"/>
                  </a:lnTo>
                  <a:lnTo>
                    <a:pt x="27421" y="7260"/>
                  </a:lnTo>
                  <a:lnTo>
                    <a:pt x="30576" y="5559"/>
                  </a:lnTo>
                  <a:lnTo>
                    <a:pt x="33919" y="4187"/>
                  </a:lnTo>
                  <a:lnTo>
                    <a:pt x="37250" y="2803"/>
                  </a:lnTo>
                  <a:lnTo>
                    <a:pt x="40686" y="1759"/>
                  </a:lnTo>
                  <a:lnTo>
                    <a:pt x="44216" y="1055"/>
                  </a:lnTo>
                  <a:lnTo>
                    <a:pt x="47758" y="351"/>
                  </a:lnTo>
                  <a:lnTo>
                    <a:pt x="51324" y="0"/>
                  </a:lnTo>
                  <a:lnTo>
                    <a:pt x="54936" y="0"/>
                  </a:lnTo>
                  <a:lnTo>
                    <a:pt x="287843" y="0"/>
                  </a:lnTo>
                  <a:lnTo>
                    <a:pt x="291456" y="0"/>
                  </a:lnTo>
                  <a:lnTo>
                    <a:pt x="295033" y="351"/>
                  </a:lnTo>
                  <a:lnTo>
                    <a:pt x="298563" y="1055"/>
                  </a:lnTo>
                  <a:lnTo>
                    <a:pt x="302105" y="1759"/>
                  </a:lnTo>
                  <a:lnTo>
                    <a:pt x="305542" y="2803"/>
                  </a:lnTo>
                  <a:lnTo>
                    <a:pt x="308873" y="4187"/>
                  </a:lnTo>
                  <a:lnTo>
                    <a:pt x="312204" y="5559"/>
                  </a:lnTo>
                  <a:lnTo>
                    <a:pt x="315371" y="7260"/>
                  </a:lnTo>
                  <a:lnTo>
                    <a:pt x="318361" y="9265"/>
                  </a:lnTo>
                  <a:lnTo>
                    <a:pt x="321364" y="11259"/>
                  </a:lnTo>
                  <a:lnTo>
                    <a:pt x="324144" y="13534"/>
                  </a:lnTo>
                  <a:lnTo>
                    <a:pt x="326689" y="16091"/>
                  </a:lnTo>
                  <a:lnTo>
                    <a:pt x="329246" y="18648"/>
                  </a:lnTo>
                  <a:lnTo>
                    <a:pt x="338593" y="33919"/>
                  </a:lnTo>
                  <a:lnTo>
                    <a:pt x="339977" y="37238"/>
                  </a:lnTo>
                  <a:lnTo>
                    <a:pt x="341021" y="40674"/>
                  </a:lnTo>
                  <a:lnTo>
                    <a:pt x="341725" y="44216"/>
                  </a:lnTo>
                  <a:lnTo>
                    <a:pt x="342429" y="47758"/>
                  </a:lnTo>
                  <a:lnTo>
                    <a:pt x="342780" y="51324"/>
                  </a:lnTo>
                  <a:lnTo>
                    <a:pt x="342780" y="54936"/>
                  </a:lnTo>
                  <a:lnTo>
                    <a:pt x="342780" y="287843"/>
                  </a:lnTo>
                  <a:lnTo>
                    <a:pt x="342780" y="291456"/>
                  </a:lnTo>
                  <a:lnTo>
                    <a:pt x="342429" y="295021"/>
                  </a:lnTo>
                  <a:lnTo>
                    <a:pt x="341725" y="298563"/>
                  </a:lnTo>
                  <a:lnTo>
                    <a:pt x="341021" y="302105"/>
                  </a:lnTo>
                  <a:lnTo>
                    <a:pt x="339977" y="305530"/>
                  </a:lnTo>
                  <a:lnTo>
                    <a:pt x="338593" y="308861"/>
                  </a:lnTo>
                  <a:lnTo>
                    <a:pt x="337221" y="312204"/>
                  </a:lnTo>
                  <a:lnTo>
                    <a:pt x="335532" y="315371"/>
                  </a:lnTo>
                  <a:lnTo>
                    <a:pt x="333526" y="318361"/>
                  </a:lnTo>
                  <a:lnTo>
                    <a:pt x="331521" y="321364"/>
                  </a:lnTo>
                  <a:lnTo>
                    <a:pt x="329246" y="324132"/>
                  </a:lnTo>
                  <a:lnTo>
                    <a:pt x="326689" y="326689"/>
                  </a:lnTo>
                  <a:lnTo>
                    <a:pt x="324144" y="329246"/>
                  </a:lnTo>
                  <a:lnTo>
                    <a:pt x="321364" y="331521"/>
                  </a:lnTo>
                  <a:lnTo>
                    <a:pt x="318361" y="333515"/>
                  </a:lnTo>
                  <a:lnTo>
                    <a:pt x="315371" y="335532"/>
                  </a:lnTo>
                  <a:lnTo>
                    <a:pt x="312204" y="337221"/>
                  </a:lnTo>
                  <a:lnTo>
                    <a:pt x="308873" y="338593"/>
                  </a:lnTo>
                  <a:lnTo>
                    <a:pt x="305542" y="339977"/>
                  </a:lnTo>
                  <a:lnTo>
                    <a:pt x="302105" y="341021"/>
                  </a:lnTo>
                  <a:lnTo>
                    <a:pt x="298563" y="341725"/>
                  </a:lnTo>
                  <a:lnTo>
                    <a:pt x="295033" y="342429"/>
                  </a:lnTo>
                  <a:lnTo>
                    <a:pt x="291456" y="342780"/>
                  </a:lnTo>
                  <a:lnTo>
                    <a:pt x="287843" y="342780"/>
                  </a:lnTo>
                  <a:lnTo>
                    <a:pt x="54936" y="342780"/>
                  </a:lnTo>
                  <a:lnTo>
                    <a:pt x="51324" y="342780"/>
                  </a:lnTo>
                  <a:lnTo>
                    <a:pt x="47758" y="342429"/>
                  </a:lnTo>
                  <a:lnTo>
                    <a:pt x="44216" y="341725"/>
                  </a:lnTo>
                  <a:lnTo>
                    <a:pt x="40686" y="341021"/>
                  </a:lnTo>
                  <a:lnTo>
                    <a:pt x="37250" y="339977"/>
                  </a:lnTo>
                  <a:lnTo>
                    <a:pt x="33919" y="338593"/>
                  </a:lnTo>
                  <a:lnTo>
                    <a:pt x="30576" y="337221"/>
                  </a:lnTo>
                  <a:lnTo>
                    <a:pt x="27421" y="335532"/>
                  </a:lnTo>
                  <a:lnTo>
                    <a:pt x="24419" y="333515"/>
                  </a:lnTo>
                  <a:lnTo>
                    <a:pt x="21416" y="331521"/>
                  </a:lnTo>
                  <a:lnTo>
                    <a:pt x="9265" y="318361"/>
                  </a:lnTo>
                  <a:lnTo>
                    <a:pt x="7260" y="315371"/>
                  </a:lnTo>
                  <a:lnTo>
                    <a:pt x="5559" y="312204"/>
                  </a:lnTo>
                  <a:lnTo>
                    <a:pt x="4187" y="308861"/>
                  </a:lnTo>
                  <a:lnTo>
                    <a:pt x="2803" y="305530"/>
                  </a:lnTo>
                  <a:lnTo>
                    <a:pt x="1759" y="302105"/>
                  </a:lnTo>
                  <a:lnTo>
                    <a:pt x="1055" y="298563"/>
                  </a:lnTo>
                  <a:lnTo>
                    <a:pt x="351" y="295021"/>
                  </a:lnTo>
                  <a:lnTo>
                    <a:pt x="0" y="291456"/>
                  </a:lnTo>
                  <a:lnTo>
                    <a:pt x="0" y="287843"/>
                  </a:lnTo>
                  <a:close/>
                </a:path>
              </a:pathLst>
            </a:custGeom>
            <a:ln w="8789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85523" y="1296881"/>
            <a:ext cx="16065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5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endParaRPr sz="1850">
              <a:latin typeface="Roboto Lt"/>
              <a:cs typeface="Roboto 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9643" y="1318854"/>
            <a:ext cx="6241415" cy="1081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10" dirty="0">
                <a:solidFill>
                  <a:srgbClr val="CFD0D8"/>
                </a:solidFill>
                <a:latin typeface="Roboto Lt"/>
                <a:cs typeface="Roboto Lt"/>
              </a:rPr>
              <a:t>Strengths</a:t>
            </a:r>
            <a:endParaRPr sz="1550">
              <a:latin typeface="Roboto Lt"/>
              <a:cs typeface="Roboto Lt"/>
            </a:endParaRPr>
          </a:p>
          <a:p>
            <a:pPr marL="12700" marR="5080">
              <a:lnSpc>
                <a:spcPct val="131500"/>
              </a:lnSpc>
              <a:spcBef>
                <a:spcPts val="530"/>
              </a:spcBef>
            </a:pP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Identifying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your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strengths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is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first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step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in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leadership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development.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60" dirty="0">
                <a:solidFill>
                  <a:srgbClr val="CFD0D8"/>
                </a:solidFill>
                <a:latin typeface="Roboto"/>
                <a:cs typeface="Roboto"/>
              </a:rPr>
              <a:t>It's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important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to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understand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what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55" dirty="0">
                <a:solidFill>
                  <a:srgbClr val="CFD0D8"/>
                </a:solidFill>
                <a:latin typeface="Roboto"/>
                <a:cs typeface="Roboto"/>
              </a:rPr>
              <a:t>you're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50" dirty="0">
                <a:solidFill>
                  <a:srgbClr val="CFD0D8"/>
                </a:solidFill>
                <a:latin typeface="Roboto"/>
                <a:cs typeface="Roboto"/>
              </a:rPr>
              <a:t>naturally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good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at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where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your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skills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lie.</a:t>
            </a:r>
            <a:r>
              <a:rPr sz="12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This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can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help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you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focus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on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areas</a:t>
            </a:r>
            <a:r>
              <a:rPr sz="12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where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you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can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excel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contribute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CFD0D8"/>
                </a:solidFill>
                <a:latin typeface="Roboto"/>
                <a:cs typeface="Roboto"/>
              </a:rPr>
              <a:t>most.</a:t>
            </a:r>
            <a:endParaRPr sz="125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88584" y="2873994"/>
            <a:ext cx="905510" cy="360680"/>
            <a:chOff x="1588584" y="2873994"/>
            <a:chExt cx="905510" cy="360680"/>
          </a:xfrm>
        </p:grpSpPr>
        <p:sp>
          <p:nvSpPr>
            <p:cNvPr id="14" name="object 14"/>
            <p:cNvSpPr/>
            <p:nvPr/>
          </p:nvSpPr>
          <p:spPr>
            <a:xfrm>
              <a:off x="1940208" y="3034043"/>
              <a:ext cx="553720" cy="35560"/>
            </a:xfrm>
            <a:custGeom>
              <a:avLst/>
              <a:gdLst/>
              <a:ahLst/>
              <a:cxnLst/>
              <a:rect l="l" t="t" r="r" b="b"/>
              <a:pathLst>
                <a:path w="553719" h="35560">
                  <a:moveTo>
                    <a:pt x="538461" y="0"/>
                  </a:moveTo>
                  <a:lnTo>
                    <a:pt x="15247" y="0"/>
                  </a:lnTo>
                  <a:lnTo>
                    <a:pt x="13007" y="445"/>
                  </a:lnTo>
                  <a:lnTo>
                    <a:pt x="0" y="15247"/>
                  </a:lnTo>
                  <a:lnTo>
                    <a:pt x="0" y="17581"/>
                  </a:lnTo>
                  <a:lnTo>
                    <a:pt x="0" y="19903"/>
                  </a:lnTo>
                  <a:lnTo>
                    <a:pt x="15247" y="35150"/>
                  </a:lnTo>
                  <a:lnTo>
                    <a:pt x="538461" y="35150"/>
                  </a:lnTo>
                  <a:lnTo>
                    <a:pt x="553708" y="19903"/>
                  </a:lnTo>
                  <a:lnTo>
                    <a:pt x="553708" y="15247"/>
                  </a:lnTo>
                  <a:lnTo>
                    <a:pt x="540713" y="445"/>
                  </a:lnTo>
                  <a:lnTo>
                    <a:pt x="538461" y="0"/>
                  </a:lnTo>
                  <a:close/>
                </a:path>
              </a:pathLst>
            </a:custGeom>
            <a:solidFill>
              <a:srgbClr val="313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3029" y="2878439"/>
              <a:ext cx="342900" cy="351790"/>
            </a:xfrm>
            <a:custGeom>
              <a:avLst/>
              <a:gdLst/>
              <a:ahLst/>
              <a:cxnLst/>
              <a:rect l="l" t="t" r="r" b="b"/>
              <a:pathLst>
                <a:path w="342900" h="351789">
                  <a:moveTo>
                    <a:pt x="291456" y="0"/>
                  </a:moveTo>
                  <a:lnTo>
                    <a:pt x="51324" y="0"/>
                  </a:lnTo>
                  <a:lnTo>
                    <a:pt x="47758" y="351"/>
                  </a:lnTo>
                  <a:lnTo>
                    <a:pt x="13546" y="18648"/>
                  </a:lnTo>
                  <a:lnTo>
                    <a:pt x="0" y="51336"/>
                  </a:lnTo>
                  <a:lnTo>
                    <a:pt x="0" y="296640"/>
                  </a:lnTo>
                  <a:lnTo>
                    <a:pt x="0" y="300241"/>
                  </a:lnTo>
                  <a:lnTo>
                    <a:pt x="18648" y="338030"/>
                  </a:lnTo>
                  <a:lnTo>
                    <a:pt x="51324" y="351565"/>
                  </a:lnTo>
                  <a:lnTo>
                    <a:pt x="291456" y="351565"/>
                  </a:lnTo>
                  <a:lnTo>
                    <a:pt x="329246" y="332928"/>
                  </a:lnTo>
                  <a:lnTo>
                    <a:pt x="342780" y="300241"/>
                  </a:lnTo>
                  <a:lnTo>
                    <a:pt x="342780" y="51336"/>
                  </a:lnTo>
                  <a:lnTo>
                    <a:pt x="324144" y="13546"/>
                  </a:lnTo>
                  <a:lnTo>
                    <a:pt x="298563" y="1067"/>
                  </a:lnTo>
                  <a:lnTo>
                    <a:pt x="295033" y="351"/>
                  </a:lnTo>
                  <a:lnTo>
                    <a:pt x="291456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029" y="2878439"/>
              <a:ext cx="342900" cy="351790"/>
            </a:xfrm>
            <a:custGeom>
              <a:avLst/>
              <a:gdLst/>
              <a:ahLst/>
              <a:cxnLst/>
              <a:rect l="l" t="t" r="r" b="b"/>
              <a:pathLst>
                <a:path w="342900" h="351789">
                  <a:moveTo>
                    <a:pt x="0" y="296640"/>
                  </a:moveTo>
                  <a:lnTo>
                    <a:pt x="0" y="54936"/>
                  </a:lnTo>
                  <a:lnTo>
                    <a:pt x="0" y="51336"/>
                  </a:lnTo>
                  <a:lnTo>
                    <a:pt x="351" y="47758"/>
                  </a:lnTo>
                  <a:lnTo>
                    <a:pt x="1055" y="44216"/>
                  </a:lnTo>
                  <a:lnTo>
                    <a:pt x="1759" y="40686"/>
                  </a:lnTo>
                  <a:lnTo>
                    <a:pt x="2803" y="37250"/>
                  </a:lnTo>
                  <a:lnTo>
                    <a:pt x="4187" y="33919"/>
                  </a:lnTo>
                  <a:lnTo>
                    <a:pt x="5559" y="30576"/>
                  </a:lnTo>
                  <a:lnTo>
                    <a:pt x="7260" y="27409"/>
                  </a:lnTo>
                  <a:lnTo>
                    <a:pt x="9265" y="24419"/>
                  </a:lnTo>
                  <a:lnTo>
                    <a:pt x="11259" y="21416"/>
                  </a:lnTo>
                  <a:lnTo>
                    <a:pt x="33919" y="4187"/>
                  </a:lnTo>
                  <a:lnTo>
                    <a:pt x="37250" y="2803"/>
                  </a:lnTo>
                  <a:lnTo>
                    <a:pt x="40686" y="1759"/>
                  </a:lnTo>
                  <a:lnTo>
                    <a:pt x="44216" y="1067"/>
                  </a:lnTo>
                  <a:lnTo>
                    <a:pt x="47758" y="351"/>
                  </a:lnTo>
                  <a:lnTo>
                    <a:pt x="51324" y="0"/>
                  </a:lnTo>
                  <a:lnTo>
                    <a:pt x="54936" y="0"/>
                  </a:lnTo>
                  <a:lnTo>
                    <a:pt x="287843" y="0"/>
                  </a:lnTo>
                  <a:lnTo>
                    <a:pt x="291456" y="0"/>
                  </a:lnTo>
                  <a:lnTo>
                    <a:pt x="295033" y="351"/>
                  </a:lnTo>
                  <a:lnTo>
                    <a:pt x="298563" y="1067"/>
                  </a:lnTo>
                  <a:lnTo>
                    <a:pt x="302105" y="1759"/>
                  </a:lnTo>
                  <a:lnTo>
                    <a:pt x="305542" y="2803"/>
                  </a:lnTo>
                  <a:lnTo>
                    <a:pt x="308873" y="4187"/>
                  </a:lnTo>
                  <a:lnTo>
                    <a:pt x="312204" y="5571"/>
                  </a:lnTo>
                  <a:lnTo>
                    <a:pt x="315371" y="7260"/>
                  </a:lnTo>
                  <a:lnTo>
                    <a:pt x="318361" y="9265"/>
                  </a:lnTo>
                  <a:lnTo>
                    <a:pt x="321364" y="11271"/>
                  </a:lnTo>
                  <a:lnTo>
                    <a:pt x="333526" y="24419"/>
                  </a:lnTo>
                  <a:lnTo>
                    <a:pt x="335532" y="27409"/>
                  </a:lnTo>
                  <a:lnTo>
                    <a:pt x="337221" y="30576"/>
                  </a:lnTo>
                  <a:lnTo>
                    <a:pt x="338593" y="33919"/>
                  </a:lnTo>
                  <a:lnTo>
                    <a:pt x="339977" y="37250"/>
                  </a:lnTo>
                  <a:lnTo>
                    <a:pt x="341021" y="40686"/>
                  </a:lnTo>
                  <a:lnTo>
                    <a:pt x="341725" y="44216"/>
                  </a:lnTo>
                  <a:lnTo>
                    <a:pt x="342429" y="47758"/>
                  </a:lnTo>
                  <a:lnTo>
                    <a:pt x="342780" y="51336"/>
                  </a:lnTo>
                  <a:lnTo>
                    <a:pt x="342780" y="54936"/>
                  </a:lnTo>
                  <a:lnTo>
                    <a:pt x="342780" y="296640"/>
                  </a:lnTo>
                  <a:lnTo>
                    <a:pt x="342780" y="300241"/>
                  </a:lnTo>
                  <a:lnTo>
                    <a:pt x="342429" y="303818"/>
                  </a:lnTo>
                  <a:lnTo>
                    <a:pt x="341725" y="307348"/>
                  </a:lnTo>
                  <a:lnTo>
                    <a:pt x="341021" y="310890"/>
                  </a:lnTo>
                  <a:lnTo>
                    <a:pt x="339977" y="314327"/>
                  </a:lnTo>
                  <a:lnTo>
                    <a:pt x="338593" y="317658"/>
                  </a:lnTo>
                  <a:lnTo>
                    <a:pt x="337221" y="320989"/>
                  </a:lnTo>
                  <a:lnTo>
                    <a:pt x="335532" y="324155"/>
                  </a:lnTo>
                  <a:lnTo>
                    <a:pt x="333526" y="327158"/>
                  </a:lnTo>
                  <a:lnTo>
                    <a:pt x="331521" y="330160"/>
                  </a:lnTo>
                  <a:lnTo>
                    <a:pt x="329246" y="332928"/>
                  </a:lnTo>
                  <a:lnTo>
                    <a:pt x="326689" y="335485"/>
                  </a:lnTo>
                  <a:lnTo>
                    <a:pt x="324144" y="338030"/>
                  </a:lnTo>
                  <a:lnTo>
                    <a:pt x="321364" y="340306"/>
                  </a:lnTo>
                  <a:lnTo>
                    <a:pt x="318361" y="342311"/>
                  </a:lnTo>
                  <a:lnTo>
                    <a:pt x="315371" y="344317"/>
                  </a:lnTo>
                  <a:lnTo>
                    <a:pt x="312204" y="346006"/>
                  </a:lnTo>
                  <a:lnTo>
                    <a:pt x="308873" y="347390"/>
                  </a:lnTo>
                  <a:lnTo>
                    <a:pt x="305542" y="348774"/>
                  </a:lnTo>
                  <a:lnTo>
                    <a:pt x="302105" y="349806"/>
                  </a:lnTo>
                  <a:lnTo>
                    <a:pt x="298563" y="350521"/>
                  </a:lnTo>
                  <a:lnTo>
                    <a:pt x="295033" y="351213"/>
                  </a:lnTo>
                  <a:lnTo>
                    <a:pt x="291456" y="351565"/>
                  </a:lnTo>
                  <a:lnTo>
                    <a:pt x="287843" y="351565"/>
                  </a:lnTo>
                  <a:lnTo>
                    <a:pt x="54936" y="351565"/>
                  </a:lnTo>
                  <a:lnTo>
                    <a:pt x="51324" y="351565"/>
                  </a:lnTo>
                  <a:lnTo>
                    <a:pt x="47758" y="351213"/>
                  </a:lnTo>
                  <a:lnTo>
                    <a:pt x="44216" y="350521"/>
                  </a:lnTo>
                  <a:lnTo>
                    <a:pt x="40686" y="349806"/>
                  </a:lnTo>
                  <a:lnTo>
                    <a:pt x="37250" y="348774"/>
                  </a:lnTo>
                  <a:lnTo>
                    <a:pt x="33919" y="347390"/>
                  </a:lnTo>
                  <a:lnTo>
                    <a:pt x="30576" y="346006"/>
                  </a:lnTo>
                  <a:lnTo>
                    <a:pt x="27421" y="344317"/>
                  </a:lnTo>
                  <a:lnTo>
                    <a:pt x="24419" y="342311"/>
                  </a:lnTo>
                  <a:lnTo>
                    <a:pt x="21416" y="340306"/>
                  </a:lnTo>
                  <a:lnTo>
                    <a:pt x="9265" y="327158"/>
                  </a:lnTo>
                  <a:lnTo>
                    <a:pt x="7260" y="324155"/>
                  </a:lnTo>
                  <a:lnTo>
                    <a:pt x="5559" y="320989"/>
                  </a:lnTo>
                  <a:lnTo>
                    <a:pt x="4187" y="317658"/>
                  </a:lnTo>
                  <a:lnTo>
                    <a:pt x="2803" y="314327"/>
                  </a:lnTo>
                  <a:lnTo>
                    <a:pt x="1759" y="310890"/>
                  </a:lnTo>
                  <a:lnTo>
                    <a:pt x="1055" y="307348"/>
                  </a:lnTo>
                  <a:lnTo>
                    <a:pt x="351" y="303818"/>
                  </a:lnTo>
                  <a:lnTo>
                    <a:pt x="0" y="300241"/>
                  </a:lnTo>
                  <a:lnTo>
                    <a:pt x="0" y="296640"/>
                  </a:lnTo>
                  <a:close/>
                </a:path>
              </a:pathLst>
            </a:custGeom>
            <a:ln w="8789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85523" y="2878933"/>
            <a:ext cx="16065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5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endParaRPr sz="1850">
              <a:latin typeface="Roboto Lt"/>
              <a:cs typeface="Roboto 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9643" y="2892113"/>
            <a:ext cx="6306185" cy="1336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40" dirty="0">
                <a:solidFill>
                  <a:srgbClr val="CFD0D8"/>
                </a:solidFill>
                <a:latin typeface="Roboto Lt"/>
                <a:cs typeface="Roboto Lt"/>
              </a:rPr>
              <a:t>Goal</a:t>
            </a:r>
            <a:r>
              <a:rPr sz="1550" spc="-6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550" spc="-10" dirty="0">
                <a:solidFill>
                  <a:srgbClr val="CFD0D8"/>
                </a:solidFill>
                <a:latin typeface="Roboto Lt"/>
                <a:cs typeface="Roboto Lt"/>
              </a:rPr>
              <a:t>Setting</a:t>
            </a:r>
            <a:endParaRPr sz="1550">
              <a:latin typeface="Roboto Lt"/>
              <a:cs typeface="Roboto Lt"/>
            </a:endParaRPr>
          </a:p>
          <a:p>
            <a:pPr marL="12700" marR="5080">
              <a:lnSpc>
                <a:spcPct val="132300"/>
              </a:lnSpc>
              <a:spcBef>
                <a:spcPts val="515"/>
              </a:spcBef>
            </a:pP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Setting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achievable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goals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is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crucial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part </a:t>
            </a:r>
            <a:r>
              <a:rPr sz="12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leadership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development.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Goals give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you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CFD0D8"/>
                </a:solidFill>
                <a:latin typeface="Roboto"/>
                <a:cs typeface="Roboto"/>
              </a:rPr>
              <a:t>clear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direction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target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to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aim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50" dirty="0">
                <a:solidFill>
                  <a:srgbClr val="CFD0D8"/>
                </a:solidFill>
                <a:latin typeface="Roboto"/>
                <a:cs typeface="Roboto"/>
              </a:rPr>
              <a:t>for.</a:t>
            </a:r>
            <a:r>
              <a:rPr sz="125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They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help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you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measure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progress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keep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you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CFD0D8"/>
                </a:solidFill>
                <a:latin typeface="Roboto"/>
                <a:cs typeface="Roboto"/>
              </a:rPr>
              <a:t>motivated.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Remember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make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your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goals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SMART</a:t>
            </a:r>
            <a:r>
              <a:rPr sz="12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225" dirty="0">
                <a:solidFill>
                  <a:srgbClr val="CFD0D8"/>
                </a:solidFill>
                <a:latin typeface="Roboto"/>
                <a:cs typeface="Roboto"/>
              </a:rPr>
              <a:t>-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Specific,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Measurable,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Achievable,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Relevant,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2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Time- </a:t>
            </a:r>
            <a:r>
              <a:rPr sz="1250" spc="-10" dirty="0">
                <a:solidFill>
                  <a:srgbClr val="CFD0D8"/>
                </a:solidFill>
                <a:latin typeface="Roboto"/>
                <a:cs typeface="Roboto"/>
              </a:rPr>
              <a:t>bound.</a:t>
            </a:r>
            <a:endParaRPr sz="125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88634" y="4702198"/>
            <a:ext cx="905510" cy="360680"/>
            <a:chOff x="1588634" y="4702198"/>
            <a:chExt cx="905510" cy="360680"/>
          </a:xfrm>
        </p:grpSpPr>
        <p:sp>
          <p:nvSpPr>
            <p:cNvPr id="20" name="object 20"/>
            <p:cNvSpPr/>
            <p:nvPr/>
          </p:nvSpPr>
          <p:spPr>
            <a:xfrm>
              <a:off x="1940208" y="4862184"/>
              <a:ext cx="553720" cy="35560"/>
            </a:xfrm>
            <a:custGeom>
              <a:avLst/>
              <a:gdLst/>
              <a:ahLst/>
              <a:cxnLst/>
              <a:rect l="l" t="t" r="r" b="b"/>
              <a:pathLst>
                <a:path w="553719" h="35560">
                  <a:moveTo>
                    <a:pt x="538461" y="0"/>
                  </a:moveTo>
                  <a:lnTo>
                    <a:pt x="15247" y="0"/>
                  </a:lnTo>
                  <a:lnTo>
                    <a:pt x="13007" y="445"/>
                  </a:lnTo>
                  <a:lnTo>
                    <a:pt x="0" y="15247"/>
                  </a:lnTo>
                  <a:lnTo>
                    <a:pt x="0" y="17581"/>
                  </a:lnTo>
                  <a:lnTo>
                    <a:pt x="0" y="19903"/>
                  </a:lnTo>
                  <a:lnTo>
                    <a:pt x="15247" y="35150"/>
                  </a:lnTo>
                  <a:lnTo>
                    <a:pt x="538461" y="35150"/>
                  </a:lnTo>
                  <a:lnTo>
                    <a:pt x="553708" y="19903"/>
                  </a:lnTo>
                  <a:lnTo>
                    <a:pt x="553708" y="15247"/>
                  </a:lnTo>
                  <a:lnTo>
                    <a:pt x="540713" y="445"/>
                  </a:lnTo>
                  <a:lnTo>
                    <a:pt x="538461" y="0"/>
                  </a:lnTo>
                  <a:close/>
                </a:path>
              </a:pathLst>
            </a:custGeom>
            <a:solidFill>
              <a:srgbClr val="313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3029" y="4706592"/>
              <a:ext cx="342900" cy="351790"/>
            </a:xfrm>
            <a:custGeom>
              <a:avLst/>
              <a:gdLst/>
              <a:ahLst/>
              <a:cxnLst/>
              <a:rect l="l" t="t" r="r" b="b"/>
              <a:pathLst>
                <a:path w="342900" h="351789">
                  <a:moveTo>
                    <a:pt x="291456" y="0"/>
                  </a:moveTo>
                  <a:lnTo>
                    <a:pt x="51324" y="0"/>
                  </a:lnTo>
                  <a:lnTo>
                    <a:pt x="47758" y="340"/>
                  </a:lnTo>
                  <a:lnTo>
                    <a:pt x="13546" y="18636"/>
                  </a:lnTo>
                  <a:lnTo>
                    <a:pt x="0" y="51312"/>
                  </a:lnTo>
                  <a:lnTo>
                    <a:pt x="0" y="296628"/>
                  </a:lnTo>
                  <a:lnTo>
                    <a:pt x="0" y="300241"/>
                  </a:lnTo>
                  <a:lnTo>
                    <a:pt x="18648" y="338019"/>
                  </a:lnTo>
                  <a:lnTo>
                    <a:pt x="51324" y="351565"/>
                  </a:lnTo>
                  <a:lnTo>
                    <a:pt x="291456" y="351565"/>
                  </a:lnTo>
                  <a:lnTo>
                    <a:pt x="295033" y="351213"/>
                  </a:lnTo>
                  <a:lnTo>
                    <a:pt x="298563" y="350498"/>
                  </a:lnTo>
                  <a:lnTo>
                    <a:pt x="302105" y="349806"/>
                  </a:lnTo>
                  <a:lnTo>
                    <a:pt x="335532" y="324144"/>
                  </a:lnTo>
                  <a:lnTo>
                    <a:pt x="342780" y="300241"/>
                  </a:lnTo>
                  <a:lnTo>
                    <a:pt x="342780" y="51312"/>
                  </a:lnTo>
                  <a:lnTo>
                    <a:pt x="324144" y="13534"/>
                  </a:lnTo>
                  <a:lnTo>
                    <a:pt x="295033" y="340"/>
                  </a:lnTo>
                  <a:lnTo>
                    <a:pt x="291456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3029" y="4706592"/>
              <a:ext cx="342900" cy="351790"/>
            </a:xfrm>
            <a:custGeom>
              <a:avLst/>
              <a:gdLst/>
              <a:ahLst/>
              <a:cxnLst/>
              <a:rect l="l" t="t" r="r" b="b"/>
              <a:pathLst>
                <a:path w="342900" h="351789">
                  <a:moveTo>
                    <a:pt x="0" y="296628"/>
                  </a:moveTo>
                  <a:lnTo>
                    <a:pt x="0" y="54925"/>
                  </a:lnTo>
                  <a:lnTo>
                    <a:pt x="0" y="51312"/>
                  </a:lnTo>
                  <a:lnTo>
                    <a:pt x="351" y="47747"/>
                  </a:lnTo>
                  <a:lnTo>
                    <a:pt x="1055" y="44205"/>
                  </a:lnTo>
                  <a:lnTo>
                    <a:pt x="1759" y="40674"/>
                  </a:lnTo>
                  <a:lnTo>
                    <a:pt x="2803" y="37238"/>
                  </a:lnTo>
                  <a:lnTo>
                    <a:pt x="4187" y="33907"/>
                  </a:lnTo>
                  <a:lnTo>
                    <a:pt x="5559" y="30576"/>
                  </a:lnTo>
                  <a:lnTo>
                    <a:pt x="7260" y="27409"/>
                  </a:lnTo>
                  <a:lnTo>
                    <a:pt x="9265" y="24407"/>
                  </a:lnTo>
                  <a:lnTo>
                    <a:pt x="11259" y="21404"/>
                  </a:lnTo>
                  <a:lnTo>
                    <a:pt x="33919" y="4175"/>
                  </a:lnTo>
                  <a:lnTo>
                    <a:pt x="37250" y="2791"/>
                  </a:lnTo>
                  <a:lnTo>
                    <a:pt x="40686" y="1759"/>
                  </a:lnTo>
                  <a:lnTo>
                    <a:pt x="44216" y="1055"/>
                  </a:lnTo>
                  <a:lnTo>
                    <a:pt x="47758" y="340"/>
                  </a:lnTo>
                  <a:lnTo>
                    <a:pt x="51324" y="0"/>
                  </a:lnTo>
                  <a:lnTo>
                    <a:pt x="54936" y="0"/>
                  </a:lnTo>
                  <a:lnTo>
                    <a:pt x="287843" y="0"/>
                  </a:lnTo>
                  <a:lnTo>
                    <a:pt x="291456" y="0"/>
                  </a:lnTo>
                  <a:lnTo>
                    <a:pt x="295033" y="340"/>
                  </a:lnTo>
                  <a:lnTo>
                    <a:pt x="298563" y="1055"/>
                  </a:lnTo>
                  <a:lnTo>
                    <a:pt x="302105" y="1759"/>
                  </a:lnTo>
                  <a:lnTo>
                    <a:pt x="305542" y="2791"/>
                  </a:lnTo>
                  <a:lnTo>
                    <a:pt x="308873" y="4175"/>
                  </a:lnTo>
                  <a:lnTo>
                    <a:pt x="312204" y="5559"/>
                  </a:lnTo>
                  <a:lnTo>
                    <a:pt x="315371" y="7248"/>
                  </a:lnTo>
                  <a:lnTo>
                    <a:pt x="318361" y="9253"/>
                  </a:lnTo>
                  <a:lnTo>
                    <a:pt x="321364" y="11259"/>
                  </a:lnTo>
                  <a:lnTo>
                    <a:pt x="324144" y="13534"/>
                  </a:lnTo>
                  <a:lnTo>
                    <a:pt x="326689" y="16079"/>
                  </a:lnTo>
                  <a:lnTo>
                    <a:pt x="329246" y="18636"/>
                  </a:lnTo>
                  <a:lnTo>
                    <a:pt x="331521" y="21404"/>
                  </a:lnTo>
                  <a:lnTo>
                    <a:pt x="333526" y="24407"/>
                  </a:lnTo>
                  <a:lnTo>
                    <a:pt x="335532" y="27409"/>
                  </a:lnTo>
                  <a:lnTo>
                    <a:pt x="337221" y="30576"/>
                  </a:lnTo>
                  <a:lnTo>
                    <a:pt x="338593" y="33907"/>
                  </a:lnTo>
                  <a:lnTo>
                    <a:pt x="339977" y="37238"/>
                  </a:lnTo>
                  <a:lnTo>
                    <a:pt x="341021" y="40674"/>
                  </a:lnTo>
                  <a:lnTo>
                    <a:pt x="341725" y="44205"/>
                  </a:lnTo>
                  <a:lnTo>
                    <a:pt x="342429" y="47747"/>
                  </a:lnTo>
                  <a:lnTo>
                    <a:pt x="342780" y="51312"/>
                  </a:lnTo>
                  <a:lnTo>
                    <a:pt x="342780" y="54925"/>
                  </a:lnTo>
                  <a:lnTo>
                    <a:pt x="342780" y="296628"/>
                  </a:lnTo>
                  <a:lnTo>
                    <a:pt x="342780" y="300241"/>
                  </a:lnTo>
                  <a:lnTo>
                    <a:pt x="342429" y="303806"/>
                  </a:lnTo>
                  <a:lnTo>
                    <a:pt x="341725" y="307348"/>
                  </a:lnTo>
                  <a:lnTo>
                    <a:pt x="341021" y="310879"/>
                  </a:lnTo>
                  <a:lnTo>
                    <a:pt x="339977" y="314315"/>
                  </a:lnTo>
                  <a:lnTo>
                    <a:pt x="338593" y="317646"/>
                  </a:lnTo>
                  <a:lnTo>
                    <a:pt x="337221" y="320977"/>
                  </a:lnTo>
                  <a:lnTo>
                    <a:pt x="335532" y="324144"/>
                  </a:lnTo>
                  <a:lnTo>
                    <a:pt x="333526" y="327146"/>
                  </a:lnTo>
                  <a:lnTo>
                    <a:pt x="331521" y="330149"/>
                  </a:lnTo>
                  <a:lnTo>
                    <a:pt x="329246" y="332917"/>
                  </a:lnTo>
                  <a:lnTo>
                    <a:pt x="326689" y="335473"/>
                  </a:lnTo>
                  <a:lnTo>
                    <a:pt x="324144" y="338019"/>
                  </a:lnTo>
                  <a:lnTo>
                    <a:pt x="321364" y="340306"/>
                  </a:lnTo>
                  <a:lnTo>
                    <a:pt x="318361" y="342299"/>
                  </a:lnTo>
                  <a:lnTo>
                    <a:pt x="315371" y="344305"/>
                  </a:lnTo>
                  <a:lnTo>
                    <a:pt x="298563" y="350498"/>
                  </a:lnTo>
                  <a:lnTo>
                    <a:pt x="295033" y="351213"/>
                  </a:lnTo>
                  <a:lnTo>
                    <a:pt x="291456" y="351565"/>
                  </a:lnTo>
                  <a:lnTo>
                    <a:pt x="287843" y="351565"/>
                  </a:lnTo>
                  <a:lnTo>
                    <a:pt x="54936" y="351565"/>
                  </a:lnTo>
                  <a:lnTo>
                    <a:pt x="51324" y="351565"/>
                  </a:lnTo>
                  <a:lnTo>
                    <a:pt x="47758" y="351213"/>
                  </a:lnTo>
                  <a:lnTo>
                    <a:pt x="44216" y="350498"/>
                  </a:lnTo>
                  <a:lnTo>
                    <a:pt x="40686" y="349806"/>
                  </a:lnTo>
                  <a:lnTo>
                    <a:pt x="37250" y="348762"/>
                  </a:lnTo>
                  <a:lnTo>
                    <a:pt x="33919" y="347378"/>
                  </a:lnTo>
                  <a:lnTo>
                    <a:pt x="30576" y="345994"/>
                  </a:lnTo>
                  <a:lnTo>
                    <a:pt x="27421" y="344305"/>
                  </a:lnTo>
                  <a:lnTo>
                    <a:pt x="24419" y="342299"/>
                  </a:lnTo>
                  <a:lnTo>
                    <a:pt x="21416" y="340306"/>
                  </a:lnTo>
                  <a:lnTo>
                    <a:pt x="9265" y="327146"/>
                  </a:lnTo>
                  <a:lnTo>
                    <a:pt x="7260" y="324144"/>
                  </a:lnTo>
                  <a:lnTo>
                    <a:pt x="5559" y="320977"/>
                  </a:lnTo>
                  <a:lnTo>
                    <a:pt x="4187" y="317646"/>
                  </a:lnTo>
                  <a:lnTo>
                    <a:pt x="2803" y="314315"/>
                  </a:lnTo>
                  <a:lnTo>
                    <a:pt x="1759" y="310879"/>
                  </a:lnTo>
                  <a:lnTo>
                    <a:pt x="1055" y="307348"/>
                  </a:lnTo>
                  <a:lnTo>
                    <a:pt x="351" y="303806"/>
                  </a:lnTo>
                  <a:lnTo>
                    <a:pt x="0" y="300241"/>
                  </a:lnTo>
                  <a:lnTo>
                    <a:pt x="0" y="296628"/>
                  </a:lnTo>
                  <a:close/>
                </a:path>
              </a:pathLst>
            </a:custGeom>
            <a:ln w="8789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85523" y="4707074"/>
            <a:ext cx="16065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50" dirty="0">
                <a:solidFill>
                  <a:srgbClr val="CFD0D8"/>
                </a:solidFill>
                <a:latin typeface="Roboto Lt"/>
                <a:cs typeface="Roboto Lt"/>
              </a:rPr>
              <a:t>3</a:t>
            </a:r>
            <a:endParaRPr sz="1850">
              <a:latin typeface="Roboto Lt"/>
              <a:cs typeface="Roboto 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9643" y="4720259"/>
            <a:ext cx="6273165" cy="1090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-70" dirty="0">
                <a:solidFill>
                  <a:srgbClr val="CFD0D8"/>
                </a:solidFill>
                <a:latin typeface="Roboto Lt"/>
                <a:cs typeface="Roboto Lt"/>
              </a:rPr>
              <a:t>Tools</a:t>
            </a:r>
            <a:r>
              <a:rPr sz="1550" spc="-8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550" dirty="0">
                <a:solidFill>
                  <a:srgbClr val="CFD0D8"/>
                </a:solidFill>
                <a:latin typeface="Roboto Lt"/>
                <a:cs typeface="Roboto Lt"/>
              </a:rPr>
              <a:t>&amp;</a:t>
            </a:r>
            <a:r>
              <a:rPr sz="1550" spc="-7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550" spc="-10" dirty="0">
                <a:solidFill>
                  <a:srgbClr val="CFD0D8"/>
                </a:solidFill>
                <a:latin typeface="Roboto Lt"/>
                <a:cs typeface="Roboto Lt"/>
              </a:rPr>
              <a:t>Resources</a:t>
            </a:r>
            <a:endParaRPr sz="1550">
              <a:latin typeface="Roboto Lt"/>
              <a:cs typeface="Roboto Lt"/>
            </a:endParaRPr>
          </a:p>
          <a:p>
            <a:pPr marL="12700" marR="5080">
              <a:lnSpc>
                <a:spcPct val="133800"/>
              </a:lnSpc>
              <a:spcBef>
                <a:spcPts val="495"/>
              </a:spcBef>
            </a:pP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Gathering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right</a:t>
            </a:r>
            <a:r>
              <a:rPr sz="12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tools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resources</a:t>
            </a:r>
            <a:r>
              <a:rPr sz="12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is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essential</a:t>
            </a:r>
            <a:r>
              <a:rPr sz="12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for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effective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leadership</a:t>
            </a:r>
            <a:r>
              <a:rPr sz="12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development.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This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could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include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books,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courses,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mentors,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85" dirty="0">
                <a:solidFill>
                  <a:srgbClr val="CFD0D8"/>
                </a:solidFill>
                <a:latin typeface="Roboto"/>
                <a:cs typeface="Roboto"/>
              </a:rPr>
              <a:t>real-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world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experiences.</a:t>
            </a:r>
            <a:r>
              <a:rPr sz="12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right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resources</a:t>
            </a:r>
            <a:r>
              <a:rPr sz="12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CFD0D8"/>
                </a:solidFill>
                <a:latin typeface="Roboto"/>
                <a:cs typeface="Roboto"/>
              </a:rPr>
              <a:t>can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provide valuable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insights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help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you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develop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the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skills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5" dirty="0">
                <a:solidFill>
                  <a:srgbClr val="CFD0D8"/>
                </a:solidFill>
                <a:latin typeface="Roboto"/>
                <a:cs typeface="Roboto"/>
              </a:rPr>
              <a:t>you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need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to </a:t>
            </a:r>
            <a:r>
              <a:rPr sz="1250" spc="-10" dirty="0">
                <a:solidFill>
                  <a:srgbClr val="CFD0D8"/>
                </a:solidFill>
                <a:latin typeface="Roboto"/>
                <a:cs typeface="Roboto"/>
              </a:rPr>
              <a:t>be</a:t>
            </a:r>
            <a:r>
              <a:rPr sz="12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an </a:t>
            </a:r>
            <a:r>
              <a:rPr sz="1250" spc="-30" dirty="0">
                <a:solidFill>
                  <a:srgbClr val="CFD0D8"/>
                </a:solidFill>
                <a:latin typeface="Roboto"/>
                <a:cs typeface="Roboto"/>
              </a:rPr>
              <a:t>effective</a:t>
            </a:r>
            <a:r>
              <a:rPr sz="12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CFD0D8"/>
                </a:solidFill>
                <a:latin typeface="Roboto"/>
                <a:cs typeface="Roboto"/>
              </a:rPr>
              <a:t>leader.</a:t>
            </a:r>
            <a:endParaRPr sz="12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621" rIns="0" bIns="0" rtlCol="0">
            <a:spAutoFit/>
          </a:bodyPr>
          <a:lstStyle/>
          <a:p>
            <a:pPr marL="102108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Architecture</a:t>
            </a:r>
            <a:r>
              <a:rPr spc="-130" dirty="0"/>
              <a:t> </a:t>
            </a:r>
            <a:r>
              <a:rPr spc="-95" dirty="0"/>
              <a:t>and</a:t>
            </a:r>
            <a:r>
              <a:rPr spc="-240" dirty="0"/>
              <a:t> </a:t>
            </a:r>
            <a:r>
              <a:rPr spc="-105" dirty="0"/>
              <a:t>Technologies</a:t>
            </a:r>
            <a:r>
              <a:rPr spc="-130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552155"/>
            <a:ext cx="3888104" cy="20916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45" dirty="0">
                <a:solidFill>
                  <a:srgbClr val="FFFFFF"/>
                </a:solidFill>
                <a:latin typeface="Roboto Lt"/>
                <a:cs typeface="Roboto Lt"/>
              </a:rPr>
              <a:t>Technologies</a:t>
            </a:r>
            <a:r>
              <a:rPr sz="165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Roboto Lt"/>
                <a:cs typeface="Roboto Lt"/>
              </a:rPr>
              <a:t>Used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4100"/>
              </a:lnSpc>
              <a:spcBef>
                <a:spcPts val="1065"/>
              </a:spcBef>
            </a:pP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HTML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/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CSS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structure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styling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user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interface.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JavaScript: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For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dynamic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logic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user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interaction.</a:t>
            </a:r>
            <a:endParaRPr sz="1350">
              <a:latin typeface="Roboto"/>
              <a:cs typeface="Roboto"/>
            </a:endParaRPr>
          </a:p>
          <a:p>
            <a:pPr marL="12700" marR="537845">
              <a:lnSpc>
                <a:spcPct val="129500"/>
              </a:lnSpc>
              <a:spcBef>
                <a:spcPts val="1275"/>
              </a:spcBef>
            </a:pP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Webpack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bundling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 managing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project resources.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52155"/>
            <a:ext cx="3635375" cy="20631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FFFFFF"/>
                </a:solidFill>
                <a:latin typeface="Roboto Lt"/>
                <a:cs typeface="Roboto Lt"/>
              </a:rPr>
              <a:t>Architecture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3200"/>
              </a:lnSpc>
              <a:spcBef>
                <a:spcPts val="1080"/>
              </a:spcBef>
            </a:pP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project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is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based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on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Microverse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architecture,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favoring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modularity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code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5" dirty="0">
                <a:solidFill>
                  <a:srgbClr val="CFD0D8"/>
                </a:solidFill>
                <a:latin typeface="Roboto"/>
                <a:cs typeface="Roboto"/>
              </a:rPr>
              <a:t>maintainability.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The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different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functionalities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application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are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distributed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across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distinct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modules,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facilitating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development,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testing,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maintenance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the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project.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786027"/>
            <a:ext cx="248158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Project</a:t>
            </a:r>
            <a:r>
              <a:rPr spc="-175" dirty="0"/>
              <a:t> </a:t>
            </a:r>
            <a:r>
              <a:rPr spc="-35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5969" y="2826566"/>
            <a:ext cx="381000" cy="390525"/>
            <a:chOff x="1655969" y="2826566"/>
            <a:chExt cx="381000" cy="390525"/>
          </a:xfrm>
        </p:grpSpPr>
        <p:sp>
          <p:nvSpPr>
            <p:cNvPr id="4" name="object 4"/>
            <p:cNvSpPr/>
            <p:nvPr/>
          </p:nvSpPr>
          <p:spPr>
            <a:xfrm>
              <a:off x="1660728" y="2831325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15595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26441" y="10033"/>
                  </a:lnTo>
                  <a:lnTo>
                    <a:pt x="23190" y="12192"/>
                  </a:lnTo>
                  <a:lnTo>
                    <a:pt x="1905" y="44043"/>
                  </a:lnTo>
                  <a:lnTo>
                    <a:pt x="0" y="55575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55" y="360502"/>
                  </a:lnTo>
                  <a:lnTo>
                    <a:pt x="51714" y="380301"/>
                  </a:lnTo>
                  <a:lnTo>
                    <a:pt x="55575" y="380682"/>
                  </a:lnTo>
                  <a:lnTo>
                    <a:pt x="315595" y="380682"/>
                  </a:lnTo>
                  <a:lnTo>
                    <a:pt x="350977" y="366026"/>
                  </a:lnTo>
                  <a:lnTo>
                    <a:pt x="370789" y="328980"/>
                  </a:lnTo>
                  <a:lnTo>
                    <a:pt x="371170" y="325107"/>
                  </a:lnTo>
                  <a:lnTo>
                    <a:pt x="371170" y="55575"/>
                  </a:lnTo>
                  <a:lnTo>
                    <a:pt x="356514" y="20180"/>
                  </a:lnTo>
                  <a:lnTo>
                    <a:pt x="319455" y="381"/>
                  </a:lnTo>
                  <a:lnTo>
                    <a:pt x="315595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0728" y="2831325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35"/>
                  </a:lnTo>
                  <a:lnTo>
                    <a:pt x="4533" y="36728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41" y="10033"/>
                  </a:lnTo>
                  <a:lnTo>
                    <a:pt x="29679" y="7848"/>
                  </a:lnTo>
                  <a:lnTo>
                    <a:pt x="33108" y="6019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311683" y="0"/>
                  </a:lnTo>
                  <a:lnTo>
                    <a:pt x="315595" y="0"/>
                  </a:lnTo>
                  <a:lnTo>
                    <a:pt x="319455" y="381"/>
                  </a:lnTo>
                  <a:lnTo>
                    <a:pt x="323291" y="1143"/>
                  </a:lnTo>
                  <a:lnTo>
                    <a:pt x="327113" y="1905"/>
                  </a:lnTo>
                  <a:lnTo>
                    <a:pt x="330835" y="3035"/>
                  </a:lnTo>
                  <a:lnTo>
                    <a:pt x="334441" y="4533"/>
                  </a:lnTo>
                  <a:lnTo>
                    <a:pt x="338048" y="6019"/>
                  </a:lnTo>
                  <a:lnTo>
                    <a:pt x="341477" y="7848"/>
                  </a:lnTo>
                  <a:lnTo>
                    <a:pt x="344728" y="10033"/>
                  </a:lnTo>
                  <a:lnTo>
                    <a:pt x="347980" y="12192"/>
                  </a:lnTo>
                  <a:lnTo>
                    <a:pt x="350977" y="14655"/>
                  </a:lnTo>
                  <a:lnTo>
                    <a:pt x="353745" y="17424"/>
                  </a:lnTo>
                  <a:lnTo>
                    <a:pt x="356514" y="20180"/>
                  </a:lnTo>
                  <a:lnTo>
                    <a:pt x="358978" y="23190"/>
                  </a:lnTo>
                  <a:lnTo>
                    <a:pt x="361137" y="26441"/>
                  </a:lnTo>
                  <a:lnTo>
                    <a:pt x="363308" y="29679"/>
                  </a:lnTo>
                  <a:lnTo>
                    <a:pt x="365150" y="33108"/>
                  </a:lnTo>
                  <a:lnTo>
                    <a:pt x="366636" y="36728"/>
                  </a:lnTo>
                  <a:lnTo>
                    <a:pt x="368134" y="40335"/>
                  </a:lnTo>
                  <a:lnTo>
                    <a:pt x="369265" y="44043"/>
                  </a:lnTo>
                  <a:lnTo>
                    <a:pt x="370027" y="47879"/>
                  </a:lnTo>
                  <a:lnTo>
                    <a:pt x="370789" y="51714"/>
                  </a:lnTo>
                  <a:lnTo>
                    <a:pt x="371170" y="55575"/>
                  </a:lnTo>
                  <a:lnTo>
                    <a:pt x="371170" y="59486"/>
                  </a:lnTo>
                  <a:lnTo>
                    <a:pt x="371170" y="321208"/>
                  </a:lnTo>
                  <a:lnTo>
                    <a:pt x="371170" y="325107"/>
                  </a:lnTo>
                  <a:lnTo>
                    <a:pt x="370789" y="328980"/>
                  </a:lnTo>
                  <a:lnTo>
                    <a:pt x="370027" y="332803"/>
                  </a:lnTo>
                  <a:lnTo>
                    <a:pt x="369265" y="336638"/>
                  </a:lnTo>
                  <a:lnTo>
                    <a:pt x="368134" y="340360"/>
                  </a:lnTo>
                  <a:lnTo>
                    <a:pt x="366636" y="343966"/>
                  </a:lnTo>
                  <a:lnTo>
                    <a:pt x="365150" y="347573"/>
                  </a:lnTo>
                  <a:lnTo>
                    <a:pt x="363308" y="351002"/>
                  </a:lnTo>
                  <a:lnTo>
                    <a:pt x="361137" y="354241"/>
                  </a:lnTo>
                  <a:lnTo>
                    <a:pt x="358978" y="357492"/>
                  </a:lnTo>
                  <a:lnTo>
                    <a:pt x="356514" y="360502"/>
                  </a:lnTo>
                  <a:lnTo>
                    <a:pt x="353745" y="363258"/>
                  </a:lnTo>
                  <a:lnTo>
                    <a:pt x="350977" y="366026"/>
                  </a:lnTo>
                  <a:lnTo>
                    <a:pt x="347980" y="368490"/>
                  </a:lnTo>
                  <a:lnTo>
                    <a:pt x="344728" y="370662"/>
                  </a:lnTo>
                  <a:lnTo>
                    <a:pt x="341477" y="372833"/>
                  </a:lnTo>
                  <a:lnTo>
                    <a:pt x="338048" y="374662"/>
                  </a:lnTo>
                  <a:lnTo>
                    <a:pt x="334441" y="376148"/>
                  </a:lnTo>
                  <a:lnTo>
                    <a:pt x="330835" y="377647"/>
                  </a:lnTo>
                  <a:lnTo>
                    <a:pt x="327113" y="378777"/>
                  </a:lnTo>
                  <a:lnTo>
                    <a:pt x="323291" y="379539"/>
                  </a:lnTo>
                  <a:lnTo>
                    <a:pt x="319455" y="380301"/>
                  </a:lnTo>
                  <a:lnTo>
                    <a:pt x="315595" y="380682"/>
                  </a:lnTo>
                  <a:lnTo>
                    <a:pt x="311683" y="380682"/>
                  </a:lnTo>
                  <a:lnTo>
                    <a:pt x="59486" y="380682"/>
                  </a:lnTo>
                  <a:lnTo>
                    <a:pt x="55575" y="380682"/>
                  </a:lnTo>
                  <a:lnTo>
                    <a:pt x="51714" y="380301"/>
                  </a:lnTo>
                  <a:lnTo>
                    <a:pt x="47879" y="379539"/>
                  </a:lnTo>
                  <a:lnTo>
                    <a:pt x="44043" y="378777"/>
                  </a:lnTo>
                  <a:lnTo>
                    <a:pt x="40322" y="377647"/>
                  </a:lnTo>
                  <a:lnTo>
                    <a:pt x="36715" y="376148"/>
                  </a:lnTo>
                  <a:lnTo>
                    <a:pt x="33108" y="374662"/>
                  </a:lnTo>
                  <a:lnTo>
                    <a:pt x="29679" y="372833"/>
                  </a:lnTo>
                  <a:lnTo>
                    <a:pt x="26441" y="370662"/>
                  </a:lnTo>
                  <a:lnTo>
                    <a:pt x="23190" y="368490"/>
                  </a:lnTo>
                  <a:lnTo>
                    <a:pt x="20180" y="366026"/>
                  </a:lnTo>
                  <a:lnTo>
                    <a:pt x="17424" y="363258"/>
                  </a:lnTo>
                  <a:lnTo>
                    <a:pt x="14655" y="360502"/>
                  </a:lnTo>
                  <a:lnTo>
                    <a:pt x="12192" y="357492"/>
                  </a:lnTo>
                  <a:lnTo>
                    <a:pt x="10020" y="354241"/>
                  </a:lnTo>
                  <a:lnTo>
                    <a:pt x="7848" y="351002"/>
                  </a:lnTo>
                  <a:lnTo>
                    <a:pt x="6019" y="347573"/>
                  </a:lnTo>
                  <a:lnTo>
                    <a:pt x="4533" y="343966"/>
                  </a:lnTo>
                  <a:lnTo>
                    <a:pt x="3035" y="340360"/>
                  </a:lnTo>
                  <a:lnTo>
                    <a:pt x="1905" y="336638"/>
                  </a:lnTo>
                  <a:lnTo>
                    <a:pt x="1143" y="332803"/>
                  </a:lnTo>
                  <a:lnTo>
                    <a:pt x="381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61934" y="2866213"/>
            <a:ext cx="3540125" cy="172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  <a:tabLst>
                <a:tab pos="445770" algn="l"/>
              </a:tabLst>
            </a:pPr>
            <a:r>
              <a:rPr sz="2000" spc="-5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r>
              <a:rPr sz="2000" dirty="0">
                <a:solidFill>
                  <a:srgbClr val="CFD0D8"/>
                </a:solidFill>
                <a:latin typeface="Roboto Lt"/>
                <a:cs typeface="Roboto Lt"/>
              </a:rPr>
              <a:t>	</a:t>
            </a:r>
            <a:r>
              <a:rPr sz="1650" spc="-35" dirty="0">
                <a:solidFill>
                  <a:srgbClr val="CFD0D8"/>
                </a:solidFill>
                <a:latin typeface="Roboto Lt"/>
                <a:cs typeface="Roboto Lt"/>
              </a:rPr>
              <a:t>Main</a:t>
            </a:r>
            <a:r>
              <a:rPr sz="1650" spc="-8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-10" dirty="0">
                <a:solidFill>
                  <a:srgbClr val="CFD0D8"/>
                </a:solidFill>
                <a:latin typeface="Roboto Lt"/>
                <a:cs typeface="Roboto Lt"/>
              </a:rPr>
              <a:t>Features</a:t>
            </a:r>
            <a:endParaRPr sz="1650">
              <a:latin typeface="Roboto Lt"/>
              <a:cs typeface="Roboto Lt"/>
            </a:endParaRPr>
          </a:p>
          <a:p>
            <a:pPr marL="445770" marR="5080">
              <a:lnSpc>
                <a:spcPct val="133000"/>
              </a:lnSpc>
              <a:spcBef>
                <a:spcPts val="484"/>
              </a:spcBef>
            </a:pP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project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demo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provides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an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interactive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overview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application,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highlighting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its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main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features such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as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navigation,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show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viewing,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as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well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as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ability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like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and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comment.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9475" y="2821800"/>
            <a:ext cx="390525" cy="390525"/>
            <a:chOff x="5805415" y="2826566"/>
            <a:chExt cx="390525" cy="390525"/>
          </a:xfrm>
        </p:grpSpPr>
        <p:sp>
          <p:nvSpPr>
            <p:cNvPr id="8" name="object 8"/>
            <p:cNvSpPr/>
            <p:nvPr/>
          </p:nvSpPr>
          <p:spPr>
            <a:xfrm>
              <a:off x="5810173" y="28313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5107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55" y="360502"/>
                  </a:lnTo>
                  <a:lnTo>
                    <a:pt x="51701" y="380301"/>
                  </a:lnTo>
                  <a:lnTo>
                    <a:pt x="55575" y="380682"/>
                  </a:lnTo>
                  <a:lnTo>
                    <a:pt x="325107" y="380682"/>
                  </a:lnTo>
                  <a:lnTo>
                    <a:pt x="360489" y="366026"/>
                  </a:lnTo>
                  <a:lnTo>
                    <a:pt x="380301" y="328980"/>
                  </a:lnTo>
                  <a:lnTo>
                    <a:pt x="380682" y="325107"/>
                  </a:lnTo>
                  <a:lnTo>
                    <a:pt x="380682" y="55575"/>
                  </a:lnTo>
                  <a:lnTo>
                    <a:pt x="366014" y="20180"/>
                  </a:lnTo>
                  <a:lnTo>
                    <a:pt x="328968" y="381"/>
                  </a:lnTo>
                  <a:lnTo>
                    <a:pt x="325107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0173" y="28313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22" y="40335"/>
                  </a:lnTo>
                  <a:lnTo>
                    <a:pt x="4521" y="36728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28" y="10033"/>
                  </a:lnTo>
                  <a:lnTo>
                    <a:pt x="29679" y="7848"/>
                  </a:lnTo>
                  <a:lnTo>
                    <a:pt x="33108" y="6019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321195" y="0"/>
                  </a:lnTo>
                  <a:lnTo>
                    <a:pt x="325107" y="0"/>
                  </a:lnTo>
                  <a:lnTo>
                    <a:pt x="328968" y="381"/>
                  </a:lnTo>
                  <a:lnTo>
                    <a:pt x="332803" y="1143"/>
                  </a:lnTo>
                  <a:lnTo>
                    <a:pt x="336626" y="1905"/>
                  </a:lnTo>
                  <a:lnTo>
                    <a:pt x="340347" y="3035"/>
                  </a:lnTo>
                  <a:lnTo>
                    <a:pt x="343954" y="4533"/>
                  </a:lnTo>
                  <a:lnTo>
                    <a:pt x="347573" y="6019"/>
                  </a:lnTo>
                  <a:lnTo>
                    <a:pt x="350989" y="7848"/>
                  </a:lnTo>
                  <a:lnTo>
                    <a:pt x="354241" y="10033"/>
                  </a:lnTo>
                  <a:lnTo>
                    <a:pt x="357492" y="12192"/>
                  </a:lnTo>
                  <a:lnTo>
                    <a:pt x="370649" y="26441"/>
                  </a:lnTo>
                  <a:lnTo>
                    <a:pt x="372821" y="29679"/>
                  </a:lnTo>
                  <a:lnTo>
                    <a:pt x="374662" y="33108"/>
                  </a:lnTo>
                  <a:lnTo>
                    <a:pt x="376148" y="36728"/>
                  </a:lnTo>
                  <a:lnTo>
                    <a:pt x="377647" y="40335"/>
                  </a:lnTo>
                  <a:lnTo>
                    <a:pt x="378777" y="44043"/>
                  </a:lnTo>
                  <a:lnTo>
                    <a:pt x="379539" y="47879"/>
                  </a:lnTo>
                  <a:lnTo>
                    <a:pt x="380301" y="51714"/>
                  </a:lnTo>
                  <a:lnTo>
                    <a:pt x="380682" y="55575"/>
                  </a:lnTo>
                  <a:lnTo>
                    <a:pt x="380682" y="59486"/>
                  </a:lnTo>
                  <a:lnTo>
                    <a:pt x="380682" y="321208"/>
                  </a:lnTo>
                  <a:lnTo>
                    <a:pt x="380682" y="325107"/>
                  </a:lnTo>
                  <a:lnTo>
                    <a:pt x="380301" y="328980"/>
                  </a:lnTo>
                  <a:lnTo>
                    <a:pt x="379539" y="332803"/>
                  </a:lnTo>
                  <a:lnTo>
                    <a:pt x="378777" y="336638"/>
                  </a:lnTo>
                  <a:lnTo>
                    <a:pt x="377647" y="340360"/>
                  </a:lnTo>
                  <a:lnTo>
                    <a:pt x="376148" y="343966"/>
                  </a:lnTo>
                  <a:lnTo>
                    <a:pt x="374662" y="347573"/>
                  </a:lnTo>
                  <a:lnTo>
                    <a:pt x="372821" y="351002"/>
                  </a:lnTo>
                  <a:lnTo>
                    <a:pt x="370649" y="354241"/>
                  </a:lnTo>
                  <a:lnTo>
                    <a:pt x="368490" y="357492"/>
                  </a:lnTo>
                  <a:lnTo>
                    <a:pt x="354241" y="370662"/>
                  </a:lnTo>
                  <a:lnTo>
                    <a:pt x="350989" y="372833"/>
                  </a:lnTo>
                  <a:lnTo>
                    <a:pt x="347573" y="374662"/>
                  </a:lnTo>
                  <a:lnTo>
                    <a:pt x="343954" y="376148"/>
                  </a:lnTo>
                  <a:lnTo>
                    <a:pt x="340347" y="377647"/>
                  </a:lnTo>
                  <a:lnTo>
                    <a:pt x="336626" y="378777"/>
                  </a:lnTo>
                  <a:lnTo>
                    <a:pt x="332803" y="379539"/>
                  </a:lnTo>
                  <a:lnTo>
                    <a:pt x="328968" y="380301"/>
                  </a:lnTo>
                  <a:lnTo>
                    <a:pt x="325107" y="380682"/>
                  </a:lnTo>
                  <a:lnTo>
                    <a:pt x="321195" y="380682"/>
                  </a:lnTo>
                  <a:lnTo>
                    <a:pt x="59474" y="380682"/>
                  </a:lnTo>
                  <a:lnTo>
                    <a:pt x="55575" y="380682"/>
                  </a:lnTo>
                  <a:lnTo>
                    <a:pt x="51701" y="380301"/>
                  </a:lnTo>
                  <a:lnTo>
                    <a:pt x="47879" y="379539"/>
                  </a:lnTo>
                  <a:lnTo>
                    <a:pt x="44043" y="378777"/>
                  </a:lnTo>
                  <a:lnTo>
                    <a:pt x="40322" y="377647"/>
                  </a:lnTo>
                  <a:lnTo>
                    <a:pt x="36715" y="376148"/>
                  </a:lnTo>
                  <a:lnTo>
                    <a:pt x="33108" y="374662"/>
                  </a:lnTo>
                  <a:lnTo>
                    <a:pt x="17424" y="363258"/>
                  </a:lnTo>
                  <a:lnTo>
                    <a:pt x="14655" y="360502"/>
                  </a:lnTo>
                  <a:lnTo>
                    <a:pt x="12192" y="357492"/>
                  </a:lnTo>
                  <a:lnTo>
                    <a:pt x="10020" y="354241"/>
                  </a:lnTo>
                  <a:lnTo>
                    <a:pt x="7848" y="351002"/>
                  </a:lnTo>
                  <a:lnTo>
                    <a:pt x="6019" y="347573"/>
                  </a:lnTo>
                  <a:lnTo>
                    <a:pt x="4521" y="343966"/>
                  </a:lnTo>
                  <a:lnTo>
                    <a:pt x="3022" y="340360"/>
                  </a:lnTo>
                  <a:lnTo>
                    <a:pt x="1905" y="336638"/>
                  </a:lnTo>
                  <a:lnTo>
                    <a:pt x="1143" y="332803"/>
                  </a:lnTo>
                  <a:lnTo>
                    <a:pt x="381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91400" y="2850330"/>
            <a:ext cx="3712845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  <a:tabLst>
                <a:tab pos="445770" algn="l"/>
              </a:tabLst>
            </a:pPr>
            <a:r>
              <a:rPr sz="2000" spc="-5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r>
              <a:rPr sz="2000" dirty="0">
                <a:solidFill>
                  <a:srgbClr val="CFD0D8"/>
                </a:solidFill>
                <a:latin typeface="Roboto Lt"/>
                <a:cs typeface="Roboto Lt"/>
              </a:rPr>
              <a:t>	</a:t>
            </a:r>
            <a:r>
              <a:rPr sz="1650" spc="-40" dirty="0">
                <a:solidFill>
                  <a:srgbClr val="CFD0D8"/>
                </a:solidFill>
                <a:latin typeface="Roboto Lt"/>
                <a:cs typeface="Roboto Lt"/>
              </a:rPr>
              <a:t>User</a:t>
            </a:r>
            <a:r>
              <a:rPr sz="1650" spc="-8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-10" dirty="0">
                <a:solidFill>
                  <a:srgbClr val="CFD0D8"/>
                </a:solidFill>
                <a:latin typeface="Roboto Lt"/>
                <a:cs typeface="Roboto Lt"/>
              </a:rPr>
              <a:t>Interface</a:t>
            </a:r>
            <a:endParaRPr sz="1650" dirty="0">
              <a:latin typeface="Roboto Lt"/>
              <a:cs typeface="Roboto Lt"/>
            </a:endParaRPr>
          </a:p>
          <a:p>
            <a:pPr marL="445770" marR="5080">
              <a:lnSpc>
                <a:spcPct val="134100"/>
              </a:lnSpc>
              <a:spcBef>
                <a:spcPts val="470"/>
              </a:spcBef>
            </a:pP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It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also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allows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users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to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familiarize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themselves 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with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user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interface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its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intuitive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user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experience.</a:t>
            </a:r>
            <a:endParaRPr sz="13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9701" y="1091273"/>
            <a:ext cx="372237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0" dirty="0"/>
              <a:t>Development </a:t>
            </a:r>
            <a:r>
              <a:rPr spc="-40" dirty="0"/>
              <a:t>Report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47157" y="2046164"/>
            <a:ext cx="381000" cy="390525"/>
            <a:chOff x="647157" y="2046164"/>
            <a:chExt cx="381000" cy="390525"/>
          </a:xfrm>
        </p:grpSpPr>
        <p:sp>
          <p:nvSpPr>
            <p:cNvPr id="7" name="object 7"/>
            <p:cNvSpPr/>
            <p:nvPr/>
          </p:nvSpPr>
          <p:spPr>
            <a:xfrm>
              <a:off x="651916" y="2050922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15589" y="0"/>
                  </a:moveTo>
                  <a:lnTo>
                    <a:pt x="55577" y="0"/>
                  </a:lnTo>
                  <a:lnTo>
                    <a:pt x="51708" y="381"/>
                  </a:lnTo>
                  <a:lnTo>
                    <a:pt x="14664" y="20193"/>
                  </a:lnTo>
                  <a:lnTo>
                    <a:pt x="0" y="55575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64" y="360502"/>
                  </a:lnTo>
                  <a:lnTo>
                    <a:pt x="51708" y="380301"/>
                  </a:lnTo>
                  <a:lnTo>
                    <a:pt x="55577" y="380682"/>
                  </a:lnTo>
                  <a:lnTo>
                    <a:pt x="315589" y="380682"/>
                  </a:lnTo>
                  <a:lnTo>
                    <a:pt x="350987" y="366026"/>
                  </a:lnTo>
                  <a:lnTo>
                    <a:pt x="370785" y="328980"/>
                  </a:lnTo>
                  <a:lnTo>
                    <a:pt x="371167" y="325107"/>
                  </a:lnTo>
                  <a:lnTo>
                    <a:pt x="371167" y="55575"/>
                  </a:lnTo>
                  <a:lnTo>
                    <a:pt x="356508" y="20193"/>
                  </a:lnTo>
                  <a:lnTo>
                    <a:pt x="319459" y="381"/>
                  </a:lnTo>
                  <a:lnTo>
                    <a:pt x="315589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1916" y="2050922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2" y="51714"/>
                  </a:lnTo>
                  <a:lnTo>
                    <a:pt x="1146" y="47879"/>
                  </a:lnTo>
                  <a:lnTo>
                    <a:pt x="1905" y="44056"/>
                  </a:lnTo>
                  <a:lnTo>
                    <a:pt x="3036" y="40335"/>
                  </a:lnTo>
                  <a:lnTo>
                    <a:pt x="4530" y="36728"/>
                  </a:lnTo>
                  <a:lnTo>
                    <a:pt x="6023" y="33108"/>
                  </a:lnTo>
                  <a:lnTo>
                    <a:pt x="7858" y="29679"/>
                  </a:lnTo>
                  <a:lnTo>
                    <a:pt x="10026" y="26441"/>
                  </a:lnTo>
                  <a:lnTo>
                    <a:pt x="12199" y="23190"/>
                  </a:lnTo>
                  <a:lnTo>
                    <a:pt x="14664" y="20193"/>
                  </a:lnTo>
                  <a:lnTo>
                    <a:pt x="17423" y="17424"/>
                  </a:lnTo>
                  <a:lnTo>
                    <a:pt x="20186" y="14668"/>
                  </a:lnTo>
                  <a:lnTo>
                    <a:pt x="23192" y="12192"/>
                  </a:lnTo>
                  <a:lnTo>
                    <a:pt x="26437" y="10033"/>
                  </a:lnTo>
                  <a:lnTo>
                    <a:pt x="29686" y="7861"/>
                  </a:lnTo>
                  <a:lnTo>
                    <a:pt x="47879" y="1155"/>
                  </a:lnTo>
                  <a:lnTo>
                    <a:pt x="51708" y="381"/>
                  </a:lnTo>
                  <a:lnTo>
                    <a:pt x="55577" y="0"/>
                  </a:lnTo>
                  <a:lnTo>
                    <a:pt x="59481" y="0"/>
                  </a:lnTo>
                  <a:lnTo>
                    <a:pt x="311685" y="0"/>
                  </a:lnTo>
                  <a:lnTo>
                    <a:pt x="315589" y="0"/>
                  </a:lnTo>
                  <a:lnTo>
                    <a:pt x="319459" y="381"/>
                  </a:lnTo>
                  <a:lnTo>
                    <a:pt x="323289" y="1155"/>
                  </a:lnTo>
                  <a:lnTo>
                    <a:pt x="327120" y="1905"/>
                  </a:lnTo>
                  <a:lnTo>
                    <a:pt x="330840" y="3035"/>
                  </a:lnTo>
                  <a:lnTo>
                    <a:pt x="334446" y="4533"/>
                  </a:lnTo>
                  <a:lnTo>
                    <a:pt x="338058" y="6032"/>
                  </a:lnTo>
                  <a:lnTo>
                    <a:pt x="341486" y="7861"/>
                  </a:lnTo>
                  <a:lnTo>
                    <a:pt x="344731" y="10033"/>
                  </a:lnTo>
                  <a:lnTo>
                    <a:pt x="347980" y="12192"/>
                  </a:lnTo>
                  <a:lnTo>
                    <a:pt x="361142" y="26441"/>
                  </a:lnTo>
                  <a:lnTo>
                    <a:pt x="363315" y="29679"/>
                  </a:lnTo>
                  <a:lnTo>
                    <a:pt x="365145" y="33108"/>
                  </a:lnTo>
                  <a:lnTo>
                    <a:pt x="366638" y="36728"/>
                  </a:lnTo>
                  <a:lnTo>
                    <a:pt x="368136" y="40335"/>
                  </a:lnTo>
                  <a:lnTo>
                    <a:pt x="369262" y="44056"/>
                  </a:lnTo>
                  <a:lnTo>
                    <a:pt x="370027" y="47879"/>
                  </a:lnTo>
                  <a:lnTo>
                    <a:pt x="370785" y="51714"/>
                  </a:lnTo>
                  <a:lnTo>
                    <a:pt x="371167" y="55575"/>
                  </a:lnTo>
                  <a:lnTo>
                    <a:pt x="371167" y="59486"/>
                  </a:lnTo>
                  <a:lnTo>
                    <a:pt x="371167" y="321208"/>
                  </a:lnTo>
                  <a:lnTo>
                    <a:pt x="371167" y="325107"/>
                  </a:lnTo>
                  <a:lnTo>
                    <a:pt x="370785" y="328980"/>
                  </a:lnTo>
                  <a:lnTo>
                    <a:pt x="370027" y="332803"/>
                  </a:lnTo>
                  <a:lnTo>
                    <a:pt x="369262" y="336638"/>
                  </a:lnTo>
                  <a:lnTo>
                    <a:pt x="368136" y="340360"/>
                  </a:lnTo>
                  <a:lnTo>
                    <a:pt x="366638" y="343966"/>
                  </a:lnTo>
                  <a:lnTo>
                    <a:pt x="365145" y="347573"/>
                  </a:lnTo>
                  <a:lnTo>
                    <a:pt x="363315" y="351002"/>
                  </a:lnTo>
                  <a:lnTo>
                    <a:pt x="361142" y="354253"/>
                  </a:lnTo>
                  <a:lnTo>
                    <a:pt x="358974" y="357505"/>
                  </a:lnTo>
                  <a:lnTo>
                    <a:pt x="356508" y="360502"/>
                  </a:lnTo>
                  <a:lnTo>
                    <a:pt x="353744" y="363258"/>
                  </a:lnTo>
                  <a:lnTo>
                    <a:pt x="350987" y="366026"/>
                  </a:lnTo>
                  <a:lnTo>
                    <a:pt x="347980" y="368490"/>
                  </a:lnTo>
                  <a:lnTo>
                    <a:pt x="344731" y="370662"/>
                  </a:lnTo>
                  <a:lnTo>
                    <a:pt x="341486" y="372833"/>
                  </a:lnTo>
                  <a:lnTo>
                    <a:pt x="338058" y="374662"/>
                  </a:lnTo>
                  <a:lnTo>
                    <a:pt x="334446" y="376161"/>
                  </a:lnTo>
                  <a:lnTo>
                    <a:pt x="330840" y="377659"/>
                  </a:lnTo>
                  <a:lnTo>
                    <a:pt x="327120" y="378777"/>
                  </a:lnTo>
                  <a:lnTo>
                    <a:pt x="323289" y="379539"/>
                  </a:lnTo>
                  <a:lnTo>
                    <a:pt x="319459" y="380301"/>
                  </a:lnTo>
                  <a:lnTo>
                    <a:pt x="315589" y="380682"/>
                  </a:lnTo>
                  <a:lnTo>
                    <a:pt x="311685" y="380682"/>
                  </a:lnTo>
                  <a:lnTo>
                    <a:pt x="59481" y="380682"/>
                  </a:lnTo>
                  <a:lnTo>
                    <a:pt x="55577" y="380682"/>
                  </a:lnTo>
                  <a:lnTo>
                    <a:pt x="51708" y="380301"/>
                  </a:lnTo>
                  <a:lnTo>
                    <a:pt x="47879" y="379539"/>
                  </a:lnTo>
                  <a:lnTo>
                    <a:pt x="44048" y="378777"/>
                  </a:lnTo>
                  <a:lnTo>
                    <a:pt x="17423" y="363258"/>
                  </a:lnTo>
                  <a:lnTo>
                    <a:pt x="14664" y="360502"/>
                  </a:lnTo>
                  <a:lnTo>
                    <a:pt x="1146" y="332803"/>
                  </a:lnTo>
                  <a:lnTo>
                    <a:pt x="382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3125" y="2052509"/>
            <a:ext cx="17145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endParaRPr sz="2000">
              <a:latin typeface="Roboto Lt"/>
              <a:cs typeface="Roboto 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6453" y="2085816"/>
            <a:ext cx="2910840" cy="145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CFD0D8"/>
                </a:solidFill>
                <a:latin typeface="Roboto Lt"/>
                <a:cs typeface="Roboto Lt"/>
              </a:rPr>
              <a:t>Successes</a:t>
            </a:r>
            <a:endParaRPr sz="1650">
              <a:latin typeface="Roboto Lt"/>
              <a:cs typeface="Roboto Lt"/>
            </a:endParaRPr>
          </a:p>
          <a:p>
            <a:pPr marL="12700" marR="5080">
              <a:lnSpc>
                <a:spcPct val="134100"/>
              </a:lnSpc>
              <a:spcBef>
                <a:spcPts val="540"/>
              </a:spcBef>
            </a:pP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Robust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Architecture: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Establishment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a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solid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architecture,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enabling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efficient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module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management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project scalability.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6453" y="3609509"/>
            <a:ext cx="2956560" cy="140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100"/>
              </a:lnSpc>
              <a:spcBef>
                <a:spcPts val="100"/>
              </a:spcBef>
            </a:pP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Integration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External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API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Successful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integration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external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API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for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collecting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data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on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television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shows,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ensuring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relevance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timeliness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the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presented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information.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53042" y="1991927"/>
            <a:ext cx="381000" cy="390525"/>
            <a:chOff x="4377859" y="2046164"/>
            <a:chExt cx="381000" cy="390525"/>
          </a:xfrm>
        </p:grpSpPr>
        <p:sp>
          <p:nvSpPr>
            <p:cNvPr id="13" name="object 13"/>
            <p:cNvSpPr/>
            <p:nvPr/>
          </p:nvSpPr>
          <p:spPr>
            <a:xfrm>
              <a:off x="4382617" y="2050922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15582" y="0"/>
                  </a:moveTo>
                  <a:lnTo>
                    <a:pt x="55562" y="0"/>
                  </a:lnTo>
                  <a:lnTo>
                    <a:pt x="51701" y="381"/>
                  </a:lnTo>
                  <a:lnTo>
                    <a:pt x="14655" y="20193"/>
                  </a:lnTo>
                  <a:lnTo>
                    <a:pt x="0" y="55575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55" y="360502"/>
                  </a:lnTo>
                  <a:lnTo>
                    <a:pt x="51701" y="380301"/>
                  </a:lnTo>
                  <a:lnTo>
                    <a:pt x="55562" y="380682"/>
                  </a:lnTo>
                  <a:lnTo>
                    <a:pt x="315582" y="380682"/>
                  </a:lnTo>
                  <a:lnTo>
                    <a:pt x="350977" y="366026"/>
                  </a:lnTo>
                  <a:lnTo>
                    <a:pt x="370776" y="328980"/>
                  </a:lnTo>
                  <a:lnTo>
                    <a:pt x="371157" y="325107"/>
                  </a:lnTo>
                  <a:lnTo>
                    <a:pt x="371157" y="55575"/>
                  </a:lnTo>
                  <a:lnTo>
                    <a:pt x="356501" y="20193"/>
                  </a:lnTo>
                  <a:lnTo>
                    <a:pt x="319443" y="381"/>
                  </a:lnTo>
                  <a:lnTo>
                    <a:pt x="315582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2617" y="2050922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14"/>
                  </a:lnTo>
                  <a:lnTo>
                    <a:pt x="1130" y="47879"/>
                  </a:lnTo>
                  <a:lnTo>
                    <a:pt x="1905" y="44056"/>
                  </a:lnTo>
                  <a:lnTo>
                    <a:pt x="3022" y="40335"/>
                  </a:lnTo>
                  <a:lnTo>
                    <a:pt x="4521" y="36728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26428" y="10033"/>
                  </a:lnTo>
                  <a:lnTo>
                    <a:pt x="29679" y="7861"/>
                  </a:lnTo>
                  <a:lnTo>
                    <a:pt x="33108" y="6032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30" y="1905"/>
                  </a:lnTo>
                  <a:lnTo>
                    <a:pt x="47866" y="1155"/>
                  </a:lnTo>
                  <a:lnTo>
                    <a:pt x="51701" y="381"/>
                  </a:lnTo>
                  <a:lnTo>
                    <a:pt x="55562" y="0"/>
                  </a:lnTo>
                  <a:lnTo>
                    <a:pt x="59474" y="0"/>
                  </a:lnTo>
                  <a:lnTo>
                    <a:pt x="311670" y="0"/>
                  </a:lnTo>
                  <a:lnTo>
                    <a:pt x="315582" y="0"/>
                  </a:lnTo>
                  <a:lnTo>
                    <a:pt x="319443" y="381"/>
                  </a:lnTo>
                  <a:lnTo>
                    <a:pt x="323278" y="1155"/>
                  </a:lnTo>
                  <a:lnTo>
                    <a:pt x="327113" y="1905"/>
                  </a:lnTo>
                  <a:lnTo>
                    <a:pt x="330835" y="3035"/>
                  </a:lnTo>
                  <a:lnTo>
                    <a:pt x="334441" y="4533"/>
                  </a:lnTo>
                  <a:lnTo>
                    <a:pt x="338048" y="6032"/>
                  </a:lnTo>
                  <a:lnTo>
                    <a:pt x="341477" y="7861"/>
                  </a:lnTo>
                  <a:lnTo>
                    <a:pt x="344728" y="10033"/>
                  </a:lnTo>
                  <a:lnTo>
                    <a:pt x="347967" y="12192"/>
                  </a:lnTo>
                  <a:lnTo>
                    <a:pt x="350977" y="14668"/>
                  </a:lnTo>
                  <a:lnTo>
                    <a:pt x="353733" y="17424"/>
                  </a:lnTo>
                  <a:lnTo>
                    <a:pt x="356501" y="20193"/>
                  </a:lnTo>
                  <a:lnTo>
                    <a:pt x="358965" y="23190"/>
                  </a:lnTo>
                  <a:lnTo>
                    <a:pt x="361137" y="26441"/>
                  </a:lnTo>
                  <a:lnTo>
                    <a:pt x="363308" y="29679"/>
                  </a:lnTo>
                  <a:lnTo>
                    <a:pt x="371157" y="55575"/>
                  </a:lnTo>
                  <a:lnTo>
                    <a:pt x="371157" y="59486"/>
                  </a:lnTo>
                  <a:lnTo>
                    <a:pt x="371157" y="321208"/>
                  </a:lnTo>
                  <a:lnTo>
                    <a:pt x="371157" y="325107"/>
                  </a:lnTo>
                  <a:lnTo>
                    <a:pt x="370776" y="328980"/>
                  </a:lnTo>
                  <a:lnTo>
                    <a:pt x="370014" y="332803"/>
                  </a:lnTo>
                  <a:lnTo>
                    <a:pt x="369252" y="336638"/>
                  </a:lnTo>
                  <a:lnTo>
                    <a:pt x="361137" y="354253"/>
                  </a:lnTo>
                  <a:lnTo>
                    <a:pt x="358965" y="357505"/>
                  </a:lnTo>
                  <a:lnTo>
                    <a:pt x="356501" y="360502"/>
                  </a:lnTo>
                  <a:lnTo>
                    <a:pt x="353733" y="363258"/>
                  </a:lnTo>
                  <a:lnTo>
                    <a:pt x="350977" y="366026"/>
                  </a:lnTo>
                  <a:lnTo>
                    <a:pt x="334441" y="376161"/>
                  </a:lnTo>
                  <a:lnTo>
                    <a:pt x="330835" y="377659"/>
                  </a:lnTo>
                  <a:lnTo>
                    <a:pt x="327113" y="378777"/>
                  </a:lnTo>
                  <a:lnTo>
                    <a:pt x="323278" y="379539"/>
                  </a:lnTo>
                  <a:lnTo>
                    <a:pt x="319443" y="380301"/>
                  </a:lnTo>
                  <a:lnTo>
                    <a:pt x="315582" y="380682"/>
                  </a:lnTo>
                  <a:lnTo>
                    <a:pt x="311670" y="380682"/>
                  </a:lnTo>
                  <a:lnTo>
                    <a:pt x="59474" y="380682"/>
                  </a:lnTo>
                  <a:lnTo>
                    <a:pt x="55562" y="380682"/>
                  </a:lnTo>
                  <a:lnTo>
                    <a:pt x="51701" y="380301"/>
                  </a:lnTo>
                  <a:lnTo>
                    <a:pt x="47866" y="379539"/>
                  </a:lnTo>
                  <a:lnTo>
                    <a:pt x="44030" y="378777"/>
                  </a:lnTo>
                  <a:lnTo>
                    <a:pt x="40322" y="377659"/>
                  </a:lnTo>
                  <a:lnTo>
                    <a:pt x="36715" y="376161"/>
                  </a:lnTo>
                  <a:lnTo>
                    <a:pt x="33108" y="374662"/>
                  </a:lnTo>
                  <a:lnTo>
                    <a:pt x="29679" y="372833"/>
                  </a:lnTo>
                  <a:lnTo>
                    <a:pt x="26428" y="370662"/>
                  </a:lnTo>
                  <a:lnTo>
                    <a:pt x="23177" y="368490"/>
                  </a:lnTo>
                  <a:lnTo>
                    <a:pt x="4521" y="343966"/>
                  </a:lnTo>
                  <a:lnTo>
                    <a:pt x="3022" y="340360"/>
                  </a:lnTo>
                  <a:lnTo>
                    <a:pt x="1905" y="336638"/>
                  </a:lnTo>
                  <a:lnTo>
                    <a:pt x="1130" y="332803"/>
                  </a:lnTo>
                  <a:lnTo>
                    <a:pt x="381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57812" y="2020180"/>
            <a:ext cx="17145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endParaRPr sz="2000" dirty="0">
              <a:latin typeface="Roboto Lt"/>
              <a:cs typeface="Roboto 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1000" y="2052509"/>
            <a:ext cx="2809875" cy="145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CFD0D8"/>
                </a:solidFill>
                <a:latin typeface="Roboto Lt"/>
                <a:cs typeface="Roboto Lt"/>
              </a:rPr>
              <a:t>Challenges</a:t>
            </a:r>
            <a:endParaRPr sz="1650" dirty="0">
              <a:latin typeface="Roboto Lt"/>
              <a:cs typeface="Roboto Lt"/>
            </a:endParaRPr>
          </a:p>
          <a:p>
            <a:pPr marL="12700" marR="5080">
              <a:lnSpc>
                <a:spcPct val="134100"/>
              </a:lnSpc>
              <a:spcBef>
                <a:spcPts val="540"/>
              </a:spcBef>
            </a:pP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Dependency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Management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Effectively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managing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external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dependencies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and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ensuring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application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stability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despite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potential</a:t>
            </a:r>
            <a:r>
              <a:rPr sz="13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API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updates.</a:t>
            </a:r>
            <a:endParaRPr sz="1350" dirty="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1000" y="3609509"/>
            <a:ext cx="2882900" cy="167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114"/>
              </a:spcBef>
            </a:pP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Advanced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Development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Implementing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advanced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features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such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as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comment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management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responsive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design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while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maintaining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application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performance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across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different</a:t>
            </a:r>
            <a:r>
              <a:rPr sz="13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devices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browsers.</a:t>
            </a:r>
            <a:endParaRPr sz="13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4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Conclusion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47157" y="2188925"/>
            <a:ext cx="381000" cy="381000"/>
            <a:chOff x="647157" y="2188925"/>
            <a:chExt cx="381000" cy="381000"/>
          </a:xfrm>
        </p:grpSpPr>
        <p:sp>
          <p:nvSpPr>
            <p:cNvPr id="7" name="object 7"/>
            <p:cNvSpPr/>
            <p:nvPr/>
          </p:nvSpPr>
          <p:spPr>
            <a:xfrm>
              <a:off x="651916" y="2193683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89" y="0"/>
                  </a:moveTo>
                  <a:lnTo>
                    <a:pt x="55577" y="0"/>
                  </a:lnTo>
                  <a:lnTo>
                    <a:pt x="51708" y="381"/>
                  </a:lnTo>
                  <a:lnTo>
                    <a:pt x="14664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64" y="350977"/>
                  </a:lnTo>
                  <a:lnTo>
                    <a:pt x="51708" y="370789"/>
                  </a:lnTo>
                  <a:lnTo>
                    <a:pt x="55577" y="371170"/>
                  </a:lnTo>
                  <a:lnTo>
                    <a:pt x="315589" y="371170"/>
                  </a:lnTo>
                  <a:lnTo>
                    <a:pt x="350987" y="356501"/>
                  </a:lnTo>
                  <a:lnTo>
                    <a:pt x="370785" y="319455"/>
                  </a:lnTo>
                  <a:lnTo>
                    <a:pt x="371167" y="315595"/>
                  </a:lnTo>
                  <a:lnTo>
                    <a:pt x="371167" y="55575"/>
                  </a:lnTo>
                  <a:lnTo>
                    <a:pt x="356508" y="20180"/>
                  </a:lnTo>
                  <a:lnTo>
                    <a:pt x="319459" y="381"/>
                  </a:lnTo>
                  <a:lnTo>
                    <a:pt x="315589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1916" y="2193683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2" y="51701"/>
                  </a:lnTo>
                  <a:lnTo>
                    <a:pt x="1146" y="47879"/>
                  </a:lnTo>
                  <a:lnTo>
                    <a:pt x="1905" y="44043"/>
                  </a:lnTo>
                  <a:lnTo>
                    <a:pt x="3036" y="40322"/>
                  </a:lnTo>
                  <a:lnTo>
                    <a:pt x="4530" y="36715"/>
                  </a:lnTo>
                  <a:lnTo>
                    <a:pt x="6023" y="33108"/>
                  </a:lnTo>
                  <a:lnTo>
                    <a:pt x="7858" y="29679"/>
                  </a:lnTo>
                  <a:lnTo>
                    <a:pt x="10026" y="26441"/>
                  </a:lnTo>
                  <a:lnTo>
                    <a:pt x="12199" y="23190"/>
                  </a:lnTo>
                  <a:lnTo>
                    <a:pt x="14664" y="20180"/>
                  </a:lnTo>
                  <a:lnTo>
                    <a:pt x="17423" y="17424"/>
                  </a:lnTo>
                  <a:lnTo>
                    <a:pt x="20186" y="14655"/>
                  </a:lnTo>
                  <a:lnTo>
                    <a:pt x="36720" y="4533"/>
                  </a:lnTo>
                  <a:lnTo>
                    <a:pt x="40327" y="3035"/>
                  </a:lnTo>
                  <a:lnTo>
                    <a:pt x="44048" y="1905"/>
                  </a:lnTo>
                  <a:lnTo>
                    <a:pt x="47879" y="1143"/>
                  </a:lnTo>
                  <a:lnTo>
                    <a:pt x="51708" y="381"/>
                  </a:lnTo>
                  <a:lnTo>
                    <a:pt x="55577" y="0"/>
                  </a:lnTo>
                  <a:lnTo>
                    <a:pt x="59481" y="0"/>
                  </a:lnTo>
                  <a:lnTo>
                    <a:pt x="311685" y="0"/>
                  </a:lnTo>
                  <a:lnTo>
                    <a:pt x="315589" y="0"/>
                  </a:lnTo>
                  <a:lnTo>
                    <a:pt x="319459" y="381"/>
                  </a:lnTo>
                  <a:lnTo>
                    <a:pt x="323289" y="1143"/>
                  </a:lnTo>
                  <a:lnTo>
                    <a:pt x="327120" y="1905"/>
                  </a:lnTo>
                  <a:lnTo>
                    <a:pt x="330840" y="3035"/>
                  </a:lnTo>
                  <a:lnTo>
                    <a:pt x="334446" y="4533"/>
                  </a:lnTo>
                  <a:lnTo>
                    <a:pt x="338058" y="6019"/>
                  </a:lnTo>
                  <a:lnTo>
                    <a:pt x="341486" y="7848"/>
                  </a:lnTo>
                  <a:lnTo>
                    <a:pt x="344731" y="10020"/>
                  </a:lnTo>
                  <a:lnTo>
                    <a:pt x="347980" y="12192"/>
                  </a:lnTo>
                  <a:lnTo>
                    <a:pt x="350987" y="14655"/>
                  </a:lnTo>
                  <a:lnTo>
                    <a:pt x="353744" y="17424"/>
                  </a:lnTo>
                  <a:lnTo>
                    <a:pt x="356508" y="20180"/>
                  </a:lnTo>
                  <a:lnTo>
                    <a:pt x="358974" y="23190"/>
                  </a:lnTo>
                  <a:lnTo>
                    <a:pt x="361142" y="26441"/>
                  </a:lnTo>
                  <a:lnTo>
                    <a:pt x="363315" y="29679"/>
                  </a:lnTo>
                  <a:lnTo>
                    <a:pt x="365145" y="33108"/>
                  </a:lnTo>
                  <a:lnTo>
                    <a:pt x="366638" y="36715"/>
                  </a:lnTo>
                  <a:lnTo>
                    <a:pt x="368136" y="40322"/>
                  </a:lnTo>
                  <a:lnTo>
                    <a:pt x="369262" y="44043"/>
                  </a:lnTo>
                  <a:lnTo>
                    <a:pt x="370027" y="47879"/>
                  </a:lnTo>
                  <a:lnTo>
                    <a:pt x="370785" y="51701"/>
                  </a:lnTo>
                  <a:lnTo>
                    <a:pt x="371167" y="55575"/>
                  </a:lnTo>
                  <a:lnTo>
                    <a:pt x="371167" y="59486"/>
                  </a:lnTo>
                  <a:lnTo>
                    <a:pt x="371167" y="311683"/>
                  </a:lnTo>
                  <a:lnTo>
                    <a:pt x="371167" y="315595"/>
                  </a:lnTo>
                  <a:lnTo>
                    <a:pt x="370785" y="319455"/>
                  </a:lnTo>
                  <a:lnTo>
                    <a:pt x="370027" y="323291"/>
                  </a:lnTo>
                  <a:lnTo>
                    <a:pt x="369262" y="327113"/>
                  </a:lnTo>
                  <a:lnTo>
                    <a:pt x="368136" y="330835"/>
                  </a:lnTo>
                  <a:lnTo>
                    <a:pt x="366638" y="334441"/>
                  </a:lnTo>
                  <a:lnTo>
                    <a:pt x="365145" y="338061"/>
                  </a:lnTo>
                  <a:lnTo>
                    <a:pt x="363315" y="341477"/>
                  </a:lnTo>
                  <a:lnTo>
                    <a:pt x="361142" y="344728"/>
                  </a:lnTo>
                  <a:lnTo>
                    <a:pt x="358974" y="347980"/>
                  </a:lnTo>
                  <a:lnTo>
                    <a:pt x="344731" y="361137"/>
                  </a:lnTo>
                  <a:lnTo>
                    <a:pt x="341486" y="363308"/>
                  </a:lnTo>
                  <a:lnTo>
                    <a:pt x="338058" y="365137"/>
                  </a:lnTo>
                  <a:lnTo>
                    <a:pt x="334446" y="366636"/>
                  </a:lnTo>
                  <a:lnTo>
                    <a:pt x="330840" y="368134"/>
                  </a:lnTo>
                  <a:lnTo>
                    <a:pt x="327120" y="369265"/>
                  </a:lnTo>
                  <a:lnTo>
                    <a:pt x="323289" y="370014"/>
                  </a:lnTo>
                  <a:lnTo>
                    <a:pt x="319459" y="370789"/>
                  </a:lnTo>
                  <a:lnTo>
                    <a:pt x="315589" y="371170"/>
                  </a:lnTo>
                  <a:lnTo>
                    <a:pt x="311685" y="371170"/>
                  </a:lnTo>
                  <a:lnTo>
                    <a:pt x="59481" y="371170"/>
                  </a:lnTo>
                  <a:lnTo>
                    <a:pt x="55577" y="371170"/>
                  </a:lnTo>
                  <a:lnTo>
                    <a:pt x="51708" y="370789"/>
                  </a:lnTo>
                  <a:lnTo>
                    <a:pt x="47879" y="370014"/>
                  </a:lnTo>
                  <a:lnTo>
                    <a:pt x="44048" y="369265"/>
                  </a:lnTo>
                  <a:lnTo>
                    <a:pt x="26437" y="361137"/>
                  </a:lnTo>
                  <a:lnTo>
                    <a:pt x="23192" y="358978"/>
                  </a:lnTo>
                  <a:lnTo>
                    <a:pt x="4530" y="334441"/>
                  </a:lnTo>
                  <a:lnTo>
                    <a:pt x="3036" y="330835"/>
                  </a:lnTo>
                  <a:lnTo>
                    <a:pt x="1905" y="327113"/>
                  </a:lnTo>
                  <a:lnTo>
                    <a:pt x="1146" y="323291"/>
                  </a:lnTo>
                  <a:lnTo>
                    <a:pt x="382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3125" y="2228571"/>
            <a:ext cx="3456940" cy="253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  <a:tabLst>
                <a:tab pos="445770" algn="l"/>
              </a:tabLst>
            </a:pPr>
            <a:r>
              <a:rPr sz="2000" spc="-50" dirty="0">
                <a:solidFill>
                  <a:srgbClr val="CFD0D8"/>
                </a:solidFill>
                <a:latin typeface="Roboto Lt"/>
                <a:cs typeface="Roboto Lt"/>
              </a:rPr>
              <a:t>1</a:t>
            </a:r>
            <a:r>
              <a:rPr sz="2000" dirty="0">
                <a:solidFill>
                  <a:srgbClr val="CFD0D8"/>
                </a:solidFill>
                <a:latin typeface="Roboto Lt"/>
                <a:cs typeface="Roboto Lt"/>
              </a:rPr>
              <a:t>	</a:t>
            </a:r>
            <a:r>
              <a:rPr sz="1650" spc="-45" dirty="0">
                <a:solidFill>
                  <a:srgbClr val="CFD0D8"/>
                </a:solidFill>
                <a:latin typeface="Roboto Lt"/>
                <a:cs typeface="Roboto Lt"/>
              </a:rPr>
              <a:t>Project</a:t>
            </a:r>
            <a:r>
              <a:rPr sz="1650" spc="-55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-10" dirty="0">
                <a:solidFill>
                  <a:srgbClr val="CFD0D8"/>
                </a:solidFill>
                <a:latin typeface="Roboto Lt"/>
                <a:cs typeface="Roboto Lt"/>
              </a:rPr>
              <a:t>Success</a:t>
            </a:r>
            <a:endParaRPr sz="1650">
              <a:latin typeface="Roboto Lt"/>
              <a:cs typeface="Roboto Lt"/>
            </a:endParaRPr>
          </a:p>
          <a:p>
            <a:pPr marL="445770" marR="5080">
              <a:lnSpc>
                <a:spcPct val="132800"/>
              </a:lnSpc>
              <a:spcBef>
                <a:spcPts val="490"/>
              </a:spcBef>
            </a:pP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In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conclusion,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TVenzo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project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represents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collaborative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success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in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creating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web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platform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dedicated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to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television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shows.</a:t>
            </a:r>
            <a:r>
              <a:rPr sz="1350" spc="-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Through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systematic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approach,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95" dirty="0">
                <a:solidFill>
                  <a:srgbClr val="CFD0D8"/>
                </a:solidFill>
                <a:latin typeface="Roboto"/>
                <a:cs typeface="Roboto"/>
              </a:rPr>
              <a:t>well-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designed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architecture,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effective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collaboration,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we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were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able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overcome challenges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successfully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achieve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project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goals.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10400" y="2156044"/>
            <a:ext cx="381000" cy="381000"/>
            <a:chOff x="4377859" y="2188925"/>
            <a:chExt cx="381000" cy="381000"/>
          </a:xfrm>
        </p:grpSpPr>
        <p:sp>
          <p:nvSpPr>
            <p:cNvPr id="11" name="object 11"/>
            <p:cNvSpPr/>
            <p:nvPr/>
          </p:nvSpPr>
          <p:spPr>
            <a:xfrm>
              <a:off x="4382617" y="2193683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82" y="0"/>
                  </a:moveTo>
                  <a:lnTo>
                    <a:pt x="55562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95"/>
                  </a:lnTo>
                  <a:lnTo>
                    <a:pt x="14655" y="350977"/>
                  </a:lnTo>
                  <a:lnTo>
                    <a:pt x="51701" y="370789"/>
                  </a:lnTo>
                  <a:lnTo>
                    <a:pt x="55562" y="371170"/>
                  </a:lnTo>
                  <a:lnTo>
                    <a:pt x="315582" y="371170"/>
                  </a:lnTo>
                  <a:lnTo>
                    <a:pt x="350977" y="356501"/>
                  </a:lnTo>
                  <a:lnTo>
                    <a:pt x="370776" y="319455"/>
                  </a:lnTo>
                  <a:lnTo>
                    <a:pt x="371157" y="315595"/>
                  </a:lnTo>
                  <a:lnTo>
                    <a:pt x="371157" y="55575"/>
                  </a:lnTo>
                  <a:lnTo>
                    <a:pt x="356501" y="20180"/>
                  </a:lnTo>
                  <a:lnTo>
                    <a:pt x="319443" y="381"/>
                  </a:lnTo>
                  <a:lnTo>
                    <a:pt x="315582" y="0"/>
                  </a:lnTo>
                  <a:close/>
                </a:path>
              </a:pathLst>
            </a:custGeom>
            <a:solidFill>
              <a:srgbClr val="182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2617" y="2193683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30" y="47879"/>
                  </a:lnTo>
                  <a:lnTo>
                    <a:pt x="1905" y="44043"/>
                  </a:lnTo>
                  <a:lnTo>
                    <a:pt x="3022" y="40322"/>
                  </a:lnTo>
                  <a:lnTo>
                    <a:pt x="4521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41"/>
                  </a:lnTo>
                  <a:lnTo>
                    <a:pt x="12192" y="23190"/>
                  </a:lnTo>
                  <a:lnTo>
                    <a:pt x="26428" y="10020"/>
                  </a:lnTo>
                  <a:lnTo>
                    <a:pt x="29679" y="7848"/>
                  </a:lnTo>
                  <a:lnTo>
                    <a:pt x="33108" y="6019"/>
                  </a:lnTo>
                  <a:lnTo>
                    <a:pt x="36715" y="4533"/>
                  </a:lnTo>
                  <a:lnTo>
                    <a:pt x="40322" y="3035"/>
                  </a:lnTo>
                  <a:lnTo>
                    <a:pt x="44030" y="1905"/>
                  </a:lnTo>
                  <a:lnTo>
                    <a:pt x="47866" y="1143"/>
                  </a:lnTo>
                  <a:lnTo>
                    <a:pt x="51701" y="381"/>
                  </a:lnTo>
                  <a:lnTo>
                    <a:pt x="55562" y="0"/>
                  </a:lnTo>
                  <a:lnTo>
                    <a:pt x="59474" y="0"/>
                  </a:lnTo>
                  <a:lnTo>
                    <a:pt x="311670" y="0"/>
                  </a:lnTo>
                  <a:lnTo>
                    <a:pt x="315582" y="0"/>
                  </a:lnTo>
                  <a:lnTo>
                    <a:pt x="319443" y="381"/>
                  </a:lnTo>
                  <a:lnTo>
                    <a:pt x="323278" y="1143"/>
                  </a:lnTo>
                  <a:lnTo>
                    <a:pt x="327113" y="1905"/>
                  </a:lnTo>
                  <a:lnTo>
                    <a:pt x="330835" y="3035"/>
                  </a:lnTo>
                  <a:lnTo>
                    <a:pt x="334441" y="4533"/>
                  </a:lnTo>
                  <a:lnTo>
                    <a:pt x="338048" y="6019"/>
                  </a:lnTo>
                  <a:lnTo>
                    <a:pt x="353733" y="17424"/>
                  </a:lnTo>
                  <a:lnTo>
                    <a:pt x="356501" y="20180"/>
                  </a:lnTo>
                  <a:lnTo>
                    <a:pt x="358965" y="23190"/>
                  </a:lnTo>
                  <a:lnTo>
                    <a:pt x="361137" y="26441"/>
                  </a:lnTo>
                  <a:lnTo>
                    <a:pt x="363308" y="29679"/>
                  </a:lnTo>
                  <a:lnTo>
                    <a:pt x="370014" y="47879"/>
                  </a:lnTo>
                  <a:lnTo>
                    <a:pt x="370776" y="51701"/>
                  </a:lnTo>
                  <a:lnTo>
                    <a:pt x="371157" y="55575"/>
                  </a:lnTo>
                  <a:lnTo>
                    <a:pt x="371157" y="59486"/>
                  </a:lnTo>
                  <a:lnTo>
                    <a:pt x="371157" y="311683"/>
                  </a:lnTo>
                  <a:lnTo>
                    <a:pt x="371157" y="315595"/>
                  </a:lnTo>
                  <a:lnTo>
                    <a:pt x="370776" y="319455"/>
                  </a:lnTo>
                  <a:lnTo>
                    <a:pt x="361137" y="344728"/>
                  </a:lnTo>
                  <a:lnTo>
                    <a:pt x="358965" y="347980"/>
                  </a:lnTo>
                  <a:lnTo>
                    <a:pt x="344728" y="361137"/>
                  </a:lnTo>
                  <a:lnTo>
                    <a:pt x="341477" y="363308"/>
                  </a:lnTo>
                  <a:lnTo>
                    <a:pt x="338048" y="365137"/>
                  </a:lnTo>
                  <a:lnTo>
                    <a:pt x="334441" y="366636"/>
                  </a:lnTo>
                  <a:lnTo>
                    <a:pt x="330835" y="368134"/>
                  </a:lnTo>
                  <a:lnTo>
                    <a:pt x="327113" y="369265"/>
                  </a:lnTo>
                  <a:lnTo>
                    <a:pt x="323278" y="370014"/>
                  </a:lnTo>
                  <a:lnTo>
                    <a:pt x="319443" y="370789"/>
                  </a:lnTo>
                  <a:lnTo>
                    <a:pt x="315582" y="371170"/>
                  </a:lnTo>
                  <a:lnTo>
                    <a:pt x="311670" y="371170"/>
                  </a:lnTo>
                  <a:lnTo>
                    <a:pt x="59474" y="371170"/>
                  </a:lnTo>
                  <a:lnTo>
                    <a:pt x="55562" y="371170"/>
                  </a:lnTo>
                  <a:lnTo>
                    <a:pt x="51701" y="370789"/>
                  </a:lnTo>
                  <a:lnTo>
                    <a:pt x="47866" y="370014"/>
                  </a:lnTo>
                  <a:lnTo>
                    <a:pt x="44030" y="369265"/>
                  </a:lnTo>
                  <a:lnTo>
                    <a:pt x="40322" y="368134"/>
                  </a:lnTo>
                  <a:lnTo>
                    <a:pt x="36715" y="366636"/>
                  </a:lnTo>
                  <a:lnTo>
                    <a:pt x="33108" y="365137"/>
                  </a:lnTo>
                  <a:lnTo>
                    <a:pt x="29679" y="363308"/>
                  </a:lnTo>
                  <a:lnTo>
                    <a:pt x="26428" y="361137"/>
                  </a:lnTo>
                  <a:lnTo>
                    <a:pt x="23177" y="358978"/>
                  </a:lnTo>
                  <a:lnTo>
                    <a:pt x="4521" y="334441"/>
                  </a:lnTo>
                  <a:lnTo>
                    <a:pt x="3022" y="330835"/>
                  </a:lnTo>
                  <a:lnTo>
                    <a:pt x="1905" y="327113"/>
                  </a:lnTo>
                  <a:lnTo>
                    <a:pt x="1130" y="323291"/>
                  </a:lnTo>
                  <a:lnTo>
                    <a:pt x="381" y="319455"/>
                  </a:lnTo>
                  <a:lnTo>
                    <a:pt x="0" y="315595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313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62800" y="2193683"/>
            <a:ext cx="3350895" cy="291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85"/>
              </a:lnSpc>
              <a:tabLst>
                <a:tab pos="445770" algn="l"/>
              </a:tabLst>
            </a:pPr>
            <a:r>
              <a:rPr sz="2000" spc="-50" dirty="0">
                <a:solidFill>
                  <a:srgbClr val="CFD0D8"/>
                </a:solidFill>
                <a:latin typeface="Roboto Lt"/>
                <a:cs typeface="Roboto Lt"/>
              </a:rPr>
              <a:t>2</a:t>
            </a:r>
            <a:r>
              <a:rPr sz="2000" dirty="0">
                <a:solidFill>
                  <a:srgbClr val="CFD0D8"/>
                </a:solidFill>
                <a:latin typeface="Roboto Lt"/>
                <a:cs typeface="Roboto Lt"/>
              </a:rPr>
              <a:t>	</a:t>
            </a:r>
            <a:r>
              <a:rPr sz="1650" spc="-45" dirty="0">
                <a:solidFill>
                  <a:srgbClr val="CFD0D8"/>
                </a:solidFill>
                <a:latin typeface="Roboto Lt"/>
                <a:cs typeface="Roboto Lt"/>
              </a:rPr>
              <a:t>Lessons</a:t>
            </a:r>
            <a:r>
              <a:rPr sz="1650" spc="-70" dirty="0">
                <a:solidFill>
                  <a:srgbClr val="CFD0D8"/>
                </a:solidFill>
                <a:latin typeface="Roboto Lt"/>
                <a:cs typeface="Roboto Lt"/>
              </a:rPr>
              <a:t> </a:t>
            </a:r>
            <a:r>
              <a:rPr sz="1650" spc="-10" dirty="0">
                <a:solidFill>
                  <a:srgbClr val="CFD0D8"/>
                </a:solidFill>
                <a:latin typeface="Roboto Lt"/>
                <a:cs typeface="Roboto Lt"/>
              </a:rPr>
              <a:t>Learned</a:t>
            </a:r>
            <a:endParaRPr sz="1650" dirty="0">
              <a:latin typeface="Roboto Lt"/>
              <a:cs typeface="Roboto Lt"/>
            </a:endParaRPr>
          </a:p>
          <a:p>
            <a:pPr marL="445770" marR="5080">
              <a:lnSpc>
                <a:spcPct val="132600"/>
              </a:lnSpc>
              <a:spcBef>
                <a:spcPts val="495"/>
              </a:spcBef>
            </a:pP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Agility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Adaptability: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importance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remaining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agile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adaptable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to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project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changes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challenges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encountered</a:t>
            </a:r>
            <a:r>
              <a:rPr sz="13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during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 development.</a:t>
            </a:r>
            <a:endParaRPr sz="1350" dirty="0">
              <a:latin typeface="Roboto"/>
              <a:cs typeface="Roboto"/>
            </a:endParaRPr>
          </a:p>
          <a:p>
            <a:pPr marL="445770" marR="10795">
              <a:lnSpc>
                <a:spcPct val="133000"/>
              </a:lnSpc>
              <a:spcBef>
                <a:spcPts val="840"/>
              </a:spcBef>
            </a:pP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Communication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Collaboration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CFD0D8"/>
                </a:solidFill>
                <a:latin typeface="Roboto"/>
                <a:cs typeface="Roboto"/>
              </a:rPr>
              <a:t>:</a:t>
            </a:r>
            <a:r>
              <a:rPr sz="13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The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positive</a:t>
            </a:r>
            <a:r>
              <a:rPr sz="13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impact</a:t>
            </a:r>
            <a:r>
              <a:rPr sz="13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13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clear</a:t>
            </a:r>
            <a:r>
              <a:rPr sz="135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communication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effective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collaboration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CFD0D8"/>
                </a:solidFill>
                <a:latin typeface="Roboto"/>
                <a:cs typeface="Roboto"/>
              </a:rPr>
              <a:t>within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the </a:t>
            </a:r>
            <a:r>
              <a:rPr sz="1350" spc="-30" dirty="0">
                <a:solidFill>
                  <a:srgbClr val="CFD0D8"/>
                </a:solidFill>
                <a:latin typeface="Roboto"/>
                <a:cs typeface="Roboto"/>
              </a:rPr>
              <a:t>team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 solve problems and progress </a:t>
            </a:r>
            <a:r>
              <a:rPr sz="1350" spc="-25" dirty="0">
                <a:solidFill>
                  <a:srgbClr val="CFD0D8"/>
                </a:solidFill>
                <a:latin typeface="Roboto"/>
                <a:cs typeface="Roboto"/>
              </a:rPr>
              <a:t>in </a:t>
            </a:r>
            <a:r>
              <a:rPr sz="1350" spc="-40" dirty="0">
                <a:solidFill>
                  <a:srgbClr val="CFD0D8"/>
                </a:solidFill>
                <a:latin typeface="Roboto"/>
                <a:cs typeface="Roboto"/>
              </a:rPr>
              <a:t>the </a:t>
            </a:r>
            <a:r>
              <a:rPr sz="1350" spc="-10" dirty="0">
                <a:solidFill>
                  <a:srgbClr val="CFD0D8"/>
                </a:solidFill>
                <a:latin typeface="Roboto"/>
                <a:cs typeface="Roboto"/>
              </a:rPr>
              <a:t>project.</a:t>
            </a:r>
            <a:endParaRPr sz="13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A6E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406</Words>
  <Application>Microsoft Office PowerPoint</Application>
  <PresentationFormat>Personnalisé</PresentationFormat>
  <Paragraphs>49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TVenzo Project</vt:lpstr>
      <vt:lpstr>Team Presentation</vt:lpstr>
      <vt:lpstr>Current Link</vt:lpstr>
      <vt:lpstr>Scrum Method Used</vt:lpstr>
      <vt:lpstr>Architecture and Technologies Used</vt:lpstr>
      <vt:lpstr>Project Demo</vt:lpstr>
      <vt:lpstr>Development Report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Report on the TVenzo Project</dc:title>
  <cp:lastModifiedBy>Zouhair</cp:lastModifiedBy>
  <cp:revision>2</cp:revision>
  <dcterms:created xsi:type="dcterms:W3CDTF">2024-03-19T15:44:20Z</dcterms:created>
  <dcterms:modified xsi:type="dcterms:W3CDTF">2024-03-19T16:04:16Z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2024-03-19T00:00:00Z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2024-03-19T00:00:00Z</vt:filetime>
  </property>
  <property fmtid="{D5CDD505-2E9C-101B-9397-08002B2CF9AE}" pid="5" name="Producer">
    <vt:lpwstr>GPL Ghostscript 10.02.0</vt:lpwstr>
  </property>
</Properties>
</file>