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jpeg" ContentType="image/jpeg"/>
  <Override PartName="/ppt/media/image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-720" y="0"/>
            <a:ext cx="457164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5400000">
            <a:off x="1946160" y="2517840"/>
            <a:ext cx="514260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78E4B0C-07AC-441E-9757-4DC4ED251E7D}" type="slidenum">
              <a:rPr b="0" lang="en-U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BA82EB7-1112-4258-B6B4-E810BF1A379A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H="1" rot="10800000">
            <a:off x="9143280" y="5143680"/>
            <a:ext cx="58669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 rot="16200000">
            <a:off x="759240" y="2517840"/>
            <a:ext cx="514332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C084B6C-9C67-4D26-A356-DB33FCC45DBF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47045FA-5FD1-42DE-A7A0-412784B18936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72160" y="205200"/>
            <a:ext cx="4044960" cy="1706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i="1" lang="en-US" sz="4200" spc="-1" strike="noStrike">
                <a:solidFill>
                  <a:srgbClr val="424242"/>
                </a:solidFill>
                <a:latin typeface="Roboto"/>
                <a:ea typeface="Roboto"/>
              </a:rPr>
              <a:t>Bart, Beata</a:t>
            </a:r>
            <a:br/>
            <a:r>
              <a:rPr b="1" i="1" lang="en-US" sz="3600" spc="-1" strike="noStrike">
                <a:solidFill>
                  <a:srgbClr val="424242"/>
                </a:solidFill>
                <a:latin typeface="Roboto"/>
                <a:ea typeface="Roboto"/>
              </a:rPr>
              <a:t>Frutti di Mare team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925160" y="391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15000"/>
              </a:lnSpc>
            </a:pPr>
            <a:r>
              <a:rPr b="1" lang="en-US" sz="2400" spc="-1" strike="noStrike" u="sng">
                <a:solidFill>
                  <a:srgbClr val="ffffff"/>
                </a:solidFill>
                <a:uFillTx/>
                <a:latin typeface="Roboto"/>
                <a:ea typeface="Roboto"/>
              </a:rPr>
              <a:t>Battleship 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69;p13" descr=""/>
          <p:cNvPicPr/>
          <p:nvPr/>
        </p:nvPicPr>
        <p:blipFill>
          <a:blip r:embed="rId1"/>
          <a:stretch/>
        </p:blipFill>
        <p:spPr>
          <a:xfrm>
            <a:off x="5169600" y="1434600"/>
            <a:ext cx="3348360" cy="251100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70;p13" descr=""/>
          <p:cNvPicPr/>
          <p:nvPr/>
        </p:nvPicPr>
        <p:blipFill>
          <a:blip r:embed="rId2"/>
          <a:stretch/>
        </p:blipFill>
        <p:spPr>
          <a:xfrm>
            <a:off x="1206720" y="3379680"/>
            <a:ext cx="1267560" cy="63360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71;p13" descr=""/>
          <p:cNvPicPr/>
          <p:nvPr/>
        </p:nvPicPr>
        <p:blipFill>
          <a:blip r:embed="rId3"/>
          <a:stretch/>
        </p:blipFill>
        <p:spPr>
          <a:xfrm>
            <a:off x="87840" y="2274120"/>
            <a:ext cx="1941480" cy="995400"/>
          </a:xfrm>
          <a:prstGeom prst="rect">
            <a:avLst/>
          </a:prstGeom>
          <a:ln>
            <a:noFill/>
          </a:ln>
        </p:spPr>
      </p:pic>
      <p:pic>
        <p:nvPicPr>
          <p:cNvPr id="167" name="Google Shape;72;p13" descr=""/>
          <p:cNvPicPr/>
          <p:nvPr/>
        </p:nvPicPr>
        <p:blipFill>
          <a:blip r:embed="rId4"/>
          <a:stretch/>
        </p:blipFill>
        <p:spPr>
          <a:xfrm>
            <a:off x="147960" y="4344480"/>
            <a:ext cx="1126800" cy="63360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73;p13" descr=""/>
          <p:cNvPicPr/>
          <p:nvPr/>
        </p:nvPicPr>
        <p:blipFill>
          <a:blip r:embed="rId5"/>
          <a:stretch/>
        </p:blipFill>
        <p:spPr>
          <a:xfrm>
            <a:off x="2754000" y="3772440"/>
            <a:ext cx="1182960" cy="112644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74;p13" descr=""/>
          <p:cNvPicPr/>
          <p:nvPr/>
        </p:nvPicPr>
        <p:blipFill>
          <a:blip r:embed="rId6"/>
          <a:stretch/>
        </p:blipFill>
        <p:spPr>
          <a:xfrm>
            <a:off x="2685600" y="2094840"/>
            <a:ext cx="1505160" cy="135468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 flipH="1" rot="10800000">
            <a:off x="4388760" y="2011680"/>
            <a:ext cx="41706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40920" y="2198880"/>
            <a:ext cx="1872000" cy="7452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2"/>
          <p:cNvSpPr txBox="1"/>
          <p:nvPr/>
        </p:nvSpPr>
        <p:spPr>
          <a:xfrm>
            <a:off x="340920" y="2336400"/>
            <a:ext cx="1455120" cy="47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latin typeface="Roboto"/>
                <a:ea typeface="Roboto"/>
              </a:rPr>
              <a:t>Monday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March 30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3" name="Group 3"/>
          <p:cNvGrpSpPr/>
          <p:nvPr/>
        </p:nvGrpSpPr>
        <p:grpSpPr>
          <a:xfrm>
            <a:off x="912960" y="1610280"/>
            <a:ext cx="198720" cy="593280"/>
            <a:chOff x="912960" y="1610280"/>
            <a:chExt cx="198720" cy="593280"/>
          </a:xfrm>
        </p:grpSpPr>
        <p:sp>
          <p:nvSpPr>
            <p:cNvPr id="174" name="CustomShape 4"/>
            <p:cNvSpPr/>
            <p:nvPr/>
          </p:nvSpPr>
          <p:spPr>
            <a:xfrm>
              <a:off x="1012320" y="1649160"/>
              <a:ext cx="360" cy="55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5"/>
            <p:cNvSpPr/>
            <p:nvPr/>
          </p:nvSpPr>
          <p:spPr>
            <a:xfrm>
              <a:off x="912960" y="1610280"/>
              <a:ext cx="198720" cy="1987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6" name="TextShape 6"/>
          <p:cNvSpPr txBox="1"/>
          <p:nvPr/>
        </p:nvSpPr>
        <p:spPr>
          <a:xfrm>
            <a:off x="318240" y="374760"/>
            <a:ext cx="2242440" cy="117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200" spc="-1" strike="noStrike">
                <a:solidFill>
                  <a:srgbClr val="737373"/>
                </a:solidFill>
                <a:latin typeface="Roboto"/>
                <a:ea typeface="Roboto"/>
              </a:rPr>
              <a:t>Introduction to the project, flow chart and git repository creation, division of tasks (that would evolve a bit during the TM).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181692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8"/>
          <p:cNvSpPr txBox="1"/>
          <p:nvPr/>
        </p:nvSpPr>
        <p:spPr>
          <a:xfrm>
            <a:off x="2126160" y="2336400"/>
            <a:ext cx="1315080" cy="47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latin typeface="Roboto"/>
                <a:ea typeface="Roboto"/>
              </a:rPr>
              <a:t>Tuesday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March 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9" name="Group 9"/>
          <p:cNvGrpSpPr/>
          <p:nvPr/>
        </p:nvGrpSpPr>
        <p:grpSpPr>
          <a:xfrm>
            <a:off x="2266560" y="2939400"/>
            <a:ext cx="198720" cy="593280"/>
            <a:chOff x="2266560" y="2939400"/>
            <a:chExt cx="198720" cy="593280"/>
          </a:xfrm>
        </p:grpSpPr>
        <p:sp>
          <p:nvSpPr>
            <p:cNvPr id="180" name="CustomShape 10"/>
            <p:cNvSpPr/>
            <p:nvPr/>
          </p:nvSpPr>
          <p:spPr>
            <a:xfrm rot="10800000">
              <a:off x="2365560" y="2939400"/>
              <a:ext cx="360" cy="55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1"/>
            <p:cNvSpPr/>
            <p:nvPr/>
          </p:nvSpPr>
          <p:spPr>
            <a:xfrm flipH="1" rot="10800000">
              <a:off x="2266560" y="3532680"/>
              <a:ext cx="198720" cy="1987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2" name="TextShape 12"/>
          <p:cNvSpPr txBox="1"/>
          <p:nvPr/>
        </p:nvSpPr>
        <p:spPr>
          <a:xfrm>
            <a:off x="1244160" y="3757680"/>
            <a:ext cx="2242440" cy="90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200" spc="-1" strike="noStrike">
                <a:solidFill>
                  <a:srgbClr val="737373"/>
                </a:solidFill>
                <a:latin typeface="Roboto"/>
                <a:ea typeface="Roboto"/>
              </a:rPr>
              <a:t>Individual work, everyone writes its functions, so we can start to merge the work next day.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13"/>
          <p:cNvSpPr/>
          <p:nvPr/>
        </p:nvSpPr>
        <p:spPr>
          <a:xfrm>
            <a:off x="347184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TextShape 14"/>
          <p:cNvSpPr txBox="1"/>
          <p:nvPr/>
        </p:nvSpPr>
        <p:spPr>
          <a:xfrm>
            <a:off x="3767760" y="2336400"/>
            <a:ext cx="1315080" cy="47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latin typeface="Roboto"/>
                <a:ea typeface="Roboto"/>
              </a:rPr>
              <a:t>Wednesday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April 1st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5" name="Group 15"/>
          <p:cNvGrpSpPr/>
          <p:nvPr/>
        </p:nvGrpSpPr>
        <p:grpSpPr>
          <a:xfrm>
            <a:off x="4058640" y="1610280"/>
            <a:ext cx="198720" cy="593280"/>
            <a:chOff x="4058640" y="1610280"/>
            <a:chExt cx="198720" cy="593280"/>
          </a:xfrm>
        </p:grpSpPr>
        <p:sp>
          <p:nvSpPr>
            <p:cNvPr id="186" name="CustomShape 16"/>
            <p:cNvSpPr/>
            <p:nvPr/>
          </p:nvSpPr>
          <p:spPr>
            <a:xfrm>
              <a:off x="4158360" y="1649160"/>
              <a:ext cx="360" cy="55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7"/>
            <p:cNvSpPr/>
            <p:nvPr/>
          </p:nvSpPr>
          <p:spPr>
            <a:xfrm>
              <a:off x="4058640" y="1610280"/>
              <a:ext cx="198720" cy="1987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TextShape 18"/>
          <p:cNvSpPr txBox="1"/>
          <p:nvPr/>
        </p:nvSpPr>
        <p:spPr>
          <a:xfrm>
            <a:off x="3304080" y="374760"/>
            <a:ext cx="2242440" cy="110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200" spc="-1" strike="noStrike">
                <a:solidFill>
                  <a:srgbClr val="737373"/>
                </a:solidFill>
                <a:latin typeface="Roboto"/>
                <a:ea typeface="Roboto"/>
              </a:rPr>
              <a:t>Lot of discussion on several “big” functions, first modifications is our initial plan. The first phase of the project is implemented.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19"/>
          <p:cNvSpPr/>
          <p:nvPr/>
        </p:nvSpPr>
        <p:spPr>
          <a:xfrm>
            <a:off x="512676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20"/>
          <p:cNvSpPr txBox="1"/>
          <p:nvPr/>
        </p:nvSpPr>
        <p:spPr>
          <a:xfrm>
            <a:off x="5416560" y="2336400"/>
            <a:ext cx="1315080" cy="47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latin typeface="Roboto"/>
                <a:ea typeface="Roboto"/>
              </a:rPr>
              <a:t>Thursday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April 2nd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" name="Group 21"/>
          <p:cNvGrpSpPr/>
          <p:nvPr/>
        </p:nvGrpSpPr>
        <p:grpSpPr>
          <a:xfrm>
            <a:off x="5973120" y="2939400"/>
            <a:ext cx="198720" cy="593280"/>
            <a:chOff x="5973120" y="2939400"/>
            <a:chExt cx="198720" cy="593280"/>
          </a:xfrm>
        </p:grpSpPr>
        <p:sp>
          <p:nvSpPr>
            <p:cNvPr id="192" name="CustomShape 22"/>
            <p:cNvSpPr/>
            <p:nvPr/>
          </p:nvSpPr>
          <p:spPr>
            <a:xfrm rot="10800000">
              <a:off x="6072120" y="2939400"/>
              <a:ext cx="360" cy="55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23"/>
            <p:cNvSpPr/>
            <p:nvPr/>
          </p:nvSpPr>
          <p:spPr>
            <a:xfrm flipH="1" rot="10800000">
              <a:off x="5973120" y="3532680"/>
              <a:ext cx="198720" cy="1987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TextShape 24"/>
          <p:cNvSpPr txBox="1"/>
          <p:nvPr/>
        </p:nvSpPr>
        <p:spPr>
          <a:xfrm>
            <a:off x="5126760" y="3757680"/>
            <a:ext cx="2242440" cy="117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200" spc="-1" strike="noStrike">
                <a:solidFill>
                  <a:srgbClr val="737373"/>
                </a:solidFill>
                <a:latin typeface="Roboto"/>
                <a:ea typeface="Roboto"/>
              </a:rPr>
              <a:t>More changes in the initial list of functions, and the second phase is finally implemented:) Update of the list of tasks and presentation for Friday.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25"/>
          <p:cNvSpPr/>
          <p:nvPr/>
        </p:nvSpPr>
        <p:spPr>
          <a:xfrm>
            <a:off x="6781680" y="2198880"/>
            <a:ext cx="2050920" cy="7452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26"/>
          <p:cNvSpPr txBox="1"/>
          <p:nvPr/>
        </p:nvSpPr>
        <p:spPr>
          <a:xfrm>
            <a:off x="7111440" y="2336400"/>
            <a:ext cx="1315080" cy="47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700" spc="-1" strike="noStrike">
                <a:solidFill>
                  <a:srgbClr val="ffffff"/>
                </a:solidFill>
                <a:latin typeface="Roboto"/>
                <a:ea typeface="Roboto"/>
              </a:rPr>
              <a:t>Friday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April 3rd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7" name="Group 27"/>
          <p:cNvGrpSpPr/>
          <p:nvPr/>
        </p:nvGrpSpPr>
        <p:grpSpPr>
          <a:xfrm>
            <a:off x="7669800" y="1610280"/>
            <a:ext cx="198720" cy="593280"/>
            <a:chOff x="7669800" y="1610280"/>
            <a:chExt cx="198720" cy="593280"/>
          </a:xfrm>
        </p:grpSpPr>
        <p:sp>
          <p:nvSpPr>
            <p:cNvPr id="198" name="CustomShape 28"/>
            <p:cNvSpPr/>
            <p:nvPr/>
          </p:nvSpPr>
          <p:spPr>
            <a:xfrm>
              <a:off x="7769160" y="1649160"/>
              <a:ext cx="360" cy="55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9"/>
            <p:cNvSpPr/>
            <p:nvPr/>
          </p:nvSpPr>
          <p:spPr>
            <a:xfrm>
              <a:off x="7669800" y="1610280"/>
              <a:ext cx="198720" cy="1987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0" name="TextShape 30"/>
          <p:cNvSpPr txBox="1"/>
          <p:nvPr/>
        </p:nvSpPr>
        <p:spPr>
          <a:xfrm>
            <a:off x="6685920" y="374760"/>
            <a:ext cx="2242440" cy="90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Final tests and presentation!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Roboto"/>
                <a:ea typeface="Roboto"/>
              </a:rPr>
              <a:t>FLOW CHART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Google Shape;115;p15" descr=""/>
          <p:cNvPicPr/>
          <p:nvPr/>
        </p:nvPicPr>
        <p:blipFill>
          <a:blip r:embed="rId1"/>
          <a:stretch/>
        </p:blipFill>
        <p:spPr>
          <a:xfrm>
            <a:off x="5116320" y="152280"/>
            <a:ext cx="251748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Objectives and difficulties of the project 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It was the first time we worked </a:t>
            </a:r>
            <a:r>
              <a:rPr b="1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without existing template</a:t>
            </a:r>
            <a:r>
              <a:rPr b="0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 to create the game code, and it was a </a:t>
            </a:r>
            <a:r>
              <a:rPr b="1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difficult exercice </a:t>
            </a:r>
            <a:r>
              <a:rPr b="0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(identify each step and define related functions).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We particularly understood the importance of a complete and well organized </a:t>
            </a:r>
            <a:r>
              <a:rPr b="1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flow chart,</a:t>
            </a:r>
            <a:r>
              <a:rPr b="0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 that facilitated our upcoming work.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One of the biggest difficulties was to write the “</a:t>
            </a:r>
            <a:r>
              <a:rPr b="1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is_sunk</a:t>
            </a:r>
            <a:r>
              <a:rPr b="0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” function (different sizes of ships).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37373"/>
                </a:solidFill>
                <a:latin typeface="Roboto"/>
                <a:ea typeface="Roboto"/>
              </a:rPr>
              <a:t>Our cooperation during this week was challenged by discord technical issues;) and a bit uneven(:/) but instructive and successful!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2020-04-02T15:32:03Z</dcterms:modified>
  <cp:revision>2</cp:revision>
  <dc:subject/>
  <dc:title/>
</cp:coreProperties>
</file>