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9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45E7-6903-45D7-71CE-806F54342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CD7BC-6083-EE8F-5EB9-4F11CE7F4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E1660-FEBF-B98D-8E07-EAB3D28C2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2F0A0-5CEC-2DF7-8A78-E11F0467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E1487-FCF8-3B87-5943-DF2F435C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8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923E-F4A7-3685-E958-D99CC2A6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CDA0B-3715-DD90-8F6B-E69C37B84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E427A-3BFC-4683-4A89-5F1DF7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F1062-3CD9-4633-A035-E3856168E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24BBF-A45E-94A7-30CD-3324CD49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40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948CD3-0ABD-2611-7F97-D7674936C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1A7CD-E4F6-A153-29BF-B0EA299D7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95871-F0D9-58CD-2D40-C0BF328B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0157E-4013-59C0-4F2C-9D23653B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0D356-F83A-4CEE-C910-92FC9BC6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8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EF27-6AC2-81BB-72FF-BED7440E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2B56D-5E82-EAA9-EEA7-775109892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5BCF5-3D49-32C7-68AB-60F34292F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E475F-4347-37B8-A9A4-1711B956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B2110-4A84-04EB-27B1-AFCFCC486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2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6151-10DA-C2BC-071A-D86BE1BF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D270E-2E47-26A2-CDBC-833B2A504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AE604-8702-4330-5B71-3D61C492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F8981-87E9-3A89-5F82-C1A51ED0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A0DC7-3543-8C41-0466-2C5EA307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5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679C-BBCF-9F5C-E241-DA102F54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1E025-50F6-E88E-1F16-8A7BBE446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DBF0F-15D7-0176-C56C-4939CDE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129AB-4CEE-6C37-AD8D-51A9F366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BF2ED-61A1-E50D-F7D7-816F8BD6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838F1-41D0-DB6E-5202-DCEE27FF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8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1046-3C6F-1021-34E8-1AC3BAFEC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56EBC-5269-E432-66C6-9EFF125B7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9B4D4-DC67-5C50-F4C5-4DA1B6D3B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37472A-A5EE-C11F-5054-2FF52D883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88F3E2-4EFB-424D-EF05-44637145C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A37D0-7072-4C91-EFD3-FA5AA4A3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96C151-A195-BE6F-0119-07345BD0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B2E72C-D961-3EB6-340E-597F594F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374DF-F155-B412-6E15-737BF386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A798C-7782-63D0-3AB6-8EB38A2E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4887B-A920-9C07-9B07-09CBFAB5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D968A-35E4-B823-109E-5D306794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2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7DD34D-13C6-9BFC-3255-D48BDFAAF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1DCCF-14DB-14B7-6F91-9AF2D69B6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4CC12-DB10-5DAC-B24F-11393334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4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8D4-FBDA-BB4D-DBBB-4FAF42571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BA844-30E8-426B-3D7A-FC5966390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72E9E-7A29-C669-4531-50FA86DF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5011A-FFAB-3307-F65C-B1F9C965A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1B085-A838-7C10-146F-309B2B01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00103-3FD9-F6E1-7083-8B4B0AA8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69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CDE2-5F58-713F-CB07-FB0D5AFC6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6DFA5E-AF39-9D98-E464-5842F88E9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E7F1F-5D5B-2ECD-B53D-338D84954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A77FB-69D0-1184-6A55-360837D3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30BE8-373C-5793-05F0-2797830C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30759-2B06-6034-F5B4-D7A5590F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97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65975F-1B53-B99E-1F5F-1FA4F706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13D00-07FB-95E3-FB9D-B5790C200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BFEC6-F846-FB06-21EA-60B312578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005AC-079B-4535-B2B2-20AFB5D9E413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4E5E3-9849-6CA9-EF88-B9A07C3CC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3A713-8D77-DB02-6A2A-38E2EA6D4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5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52C68-0A14-2C50-9B90-DCB9DA0BE0A2}"/>
              </a:ext>
            </a:extLst>
          </p:cNvPr>
          <p:cNvSpPr txBox="1"/>
          <p:nvPr/>
        </p:nvSpPr>
        <p:spPr>
          <a:xfrm>
            <a:off x="164034" y="3514837"/>
            <a:ext cx="7104813" cy="28732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rPr>
              <a:t>Make</a:t>
            </a:r>
            <a:r>
              <a:rPr lang="en-US" sz="4400" dirty="0">
                <a:latin typeface="Century Gothic" panose="020B0502020202020204" pitchFamily="34" charset="0"/>
                <a:ea typeface="+mj-ea"/>
                <a:cs typeface="+mj-cs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accent4"/>
                </a:solidFill>
                <a:latin typeface="Century Gothic" panose="020B0502020202020204" pitchFamily="34" charset="0"/>
                <a:ea typeface="+mj-ea"/>
                <a:cs typeface="+mj-cs"/>
              </a:rPr>
              <a:t>Great</a:t>
            </a:r>
            <a:r>
              <a:rPr lang="en-US" sz="4400" b="1" dirty="0">
                <a:latin typeface="Century Gothic" panose="020B0502020202020204" pitchFamily="34" charset="0"/>
                <a:ea typeface="+mj-ea"/>
                <a:cs typeface="+mj-cs"/>
              </a:rPr>
              <a:t> </a:t>
            </a:r>
            <a:r>
              <a:rPr lang="en-US" sz="4400" b="1" dirty="0">
                <a:solidFill>
                  <a:schemeClr val="accent4"/>
                </a:solidFill>
                <a:latin typeface="Century Gothic" panose="020B0502020202020204" pitchFamily="34" charset="0"/>
                <a:ea typeface="+mj-ea"/>
                <a:cs typeface="+mj-cs"/>
              </a:rPr>
              <a:t>Decisions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rPr>
              <a:t>using Ben Franklin’s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accent4"/>
                </a:solidFill>
                <a:latin typeface="Century Gothic" panose="020B0502020202020204" pitchFamily="34" charset="0"/>
                <a:ea typeface="+mj-ea"/>
                <a:cs typeface="+mj-cs"/>
              </a:rPr>
              <a:t>Decision Making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9868B-D10C-234A-C8C8-16D4C9BF3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696" y="-29362"/>
            <a:ext cx="6291906" cy="6291906"/>
          </a:xfrm>
          <a:prstGeom prst="teardrop">
            <a:avLst/>
          </a:prstGeom>
          <a:ln w="10160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07517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685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503F0AA-17BD-304B-8B2F-3299FC2ABB78}">
  <we:reference id="f12c312d-282a-4734-8843-05915fdfef0b" version="4.3.3.0" store="EXCatalog" storeType="EXCatalog"/>
  <we:alternateReferences>
    <we:reference id="WA104178141" version="4.3.3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 Czernicki</dc:creator>
  <cp:lastModifiedBy>Bart Czernicki</cp:lastModifiedBy>
  <cp:revision>66</cp:revision>
  <dcterms:created xsi:type="dcterms:W3CDTF">2022-12-22T15:43:25Z</dcterms:created>
  <dcterms:modified xsi:type="dcterms:W3CDTF">2023-03-26T23:52:47Z</dcterms:modified>
</cp:coreProperties>
</file>