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5E7-6903-45D7-71CE-806F5434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D7BC-6083-EE8F-5EB9-4F11CE7F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1660-FEBF-B98D-8E07-EAB3D28C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0A0-5CEC-2DF7-8A78-E11F0467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1487-FCF8-3B87-5943-DF2F435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23E-F4A7-3685-E958-D99CC2A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DA0B-3715-DD90-8F6B-E69C37B8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427A-3BFC-4683-4A89-5F1DF7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1062-3CD9-4633-A035-E385616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4BBF-A45E-94A7-30CD-3324CD49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8CD3-0ABD-2611-7F97-D7674936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A7CD-E4F6-A153-29BF-B0EA299D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5871-F0D9-58CD-2D40-C0BF32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57E-4013-59C0-4F2C-9D23653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D356-F83A-4CEE-C910-92FC9BC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EF27-6AC2-81BB-72FF-BED7440E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56D-5E82-EAA9-EEA7-77510989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BCF5-3D49-32C7-68AB-60F3429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5F-4347-37B8-A9A4-1711B95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110-4A84-04EB-27B1-AFCFCC4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151-10DA-C2BC-071A-D86BE1BF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270E-2E47-26A2-CDBC-833B2A50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E604-8702-4330-5B71-3D61C492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8981-87E9-3A89-5F82-C1A51ED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0DC7-3543-8C41-0466-2C5EA307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79C-BBCF-9F5C-E241-DA102F5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E025-50F6-E88E-1F16-8A7BBE44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BF0F-15D7-0176-C56C-4939CDE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29AB-4CEE-6C37-AD8D-51A9F36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F2ED-61A1-E50D-F7D7-816F8BD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38F1-41D0-DB6E-5202-DCEE27F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046-3C6F-1021-34E8-1AC3BAF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6EBC-5269-E432-66C6-9EFF125B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B4D4-DC67-5C50-F4C5-4DA1B6D3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472A-A5EE-C11F-5054-2FF52D8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F3E2-4EFB-424D-EF05-44637145C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37D0-7072-4C91-EFD3-FA5AA4A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6C151-A195-BE6F-0119-07345BD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E72C-D961-3EB6-340E-597F594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74DF-F155-B412-6E15-737BF38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798C-7782-63D0-3AB6-8EB38A2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887B-A920-9C07-9B07-09CBFAB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968A-35E4-B823-109E-5D30679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D34D-13C6-9BFC-3255-D48BDFAA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1DCCF-14DB-14B7-6F91-9AF2D69B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CC12-DB10-5DAC-B24F-1139333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8D4-FBDA-BB4D-DBBB-4FAF4257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A844-30E8-426B-3D7A-FC596639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2E9E-7A29-C669-4531-50FA86DF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011A-FFAB-3307-F65C-B1F9C965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085-A838-7C10-146F-309B2B0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0103-3FD9-F6E1-7083-8B4B0AA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DE2-5F58-713F-CB07-FB0D5AF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DFA5E-AF39-9D98-E464-5842F88E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7F1F-5D5B-2ECD-B53D-338D8495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A77FB-69D0-1184-6A55-360837D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0BE8-373C-5793-05F0-2797830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0759-2B06-6034-F5B4-D7A559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975F-1B53-B99E-1F5F-1FA4F70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3D00-07FB-95E3-FB9D-B5790C2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FEC6-F846-FB06-21EA-60B31257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5AC-079B-4535-B2B2-20AFB5D9E413}" type="datetimeFigureOut">
              <a:rPr lang="en-US" smtClean="0"/>
              <a:t>3/14/25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5E3-9849-6CA9-EF88-B9A07C3C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A713-8D77-DB02-6A2A-38E2EA6D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m Brady or Patrick Mahomes? QB debate 'getting closer,' Julian Edelman  says : r/KansasCityChiefs">
            <a:extLst>
              <a:ext uri="{FF2B5EF4-FFF2-40B4-BE49-F238E27FC236}">
                <a16:creationId xmlns:a16="http://schemas.microsoft.com/office/drawing/2014/main" id="{E728A361-B1C1-0410-71BD-B3E962524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75" y="53519"/>
            <a:ext cx="7545799" cy="5023556"/>
          </a:xfrm>
          <a:prstGeom prst="teardrop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6C302-C0C3-628B-101B-13CCB359A475}"/>
              </a:ext>
            </a:extLst>
          </p:cNvPr>
          <p:cNvSpPr txBox="1"/>
          <p:nvPr/>
        </p:nvSpPr>
        <p:spPr>
          <a:xfrm>
            <a:off x="43926" y="1800577"/>
            <a:ext cx="7104813" cy="287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Forecasting the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NFL GOAT QB </a:t>
            </a:r>
            <a:r>
              <a:rPr lang="en-US" sz="4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with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Artificial Intelligence</a:t>
            </a:r>
            <a:endParaRPr lang="en-US" sz="4200" b="1" dirty="0">
              <a:solidFill>
                <a:schemeClr val="accent4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F713D-DE78-5F27-6362-7C28333F0ECA}"/>
              </a:ext>
            </a:extLst>
          </p:cNvPr>
          <p:cNvSpPr txBox="1"/>
          <p:nvPr/>
        </p:nvSpPr>
        <p:spPr>
          <a:xfrm>
            <a:off x="43926" y="4678833"/>
            <a:ext cx="7104813" cy="796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i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AI Forecasts How the Tom Brady vs. Patrick Mahomes Debate Will End</a:t>
            </a:r>
            <a:endParaRPr lang="en-US" sz="2800" b="1" i="1" dirty="0">
              <a:solidFill>
                <a:schemeClr val="accent4"/>
              </a:solidFill>
              <a:latin typeface="Century Gothic" panose="020B05020202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751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3F0AA-17BD-304B-8B2F-3299FC2ABB7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21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69</cp:revision>
  <dcterms:created xsi:type="dcterms:W3CDTF">2022-12-22T15:43:25Z</dcterms:created>
  <dcterms:modified xsi:type="dcterms:W3CDTF">2025-03-14T18:46:19Z</dcterms:modified>
</cp:coreProperties>
</file>