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10631" r:id="rId3"/>
    <p:sldId id="10624" r:id="rId4"/>
    <p:sldId id="10625" r:id="rId5"/>
    <p:sldId id="10632" r:id="rId6"/>
    <p:sldId id="10633" r:id="rId7"/>
    <p:sldId id="10618" r:id="rId8"/>
    <p:sldId id="106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AEB5EB-F9B9-D147-A4EE-7D712801A358}">
          <p14:sldIdLst>
            <p14:sldId id="256"/>
            <p14:sldId id="10631"/>
            <p14:sldId id="10624"/>
            <p14:sldId id="10625"/>
            <p14:sldId id="10632"/>
            <p14:sldId id="10633"/>
            <p14:sldId id="10618"/>
          </p14:sldIdLst>
        </p14:section>
        <p14:section name="Further Reading" id="{1DB3B572-7B1B-994D-AF94-29384B4F9B09}">
          <p14:sldIdLst>
            <p14:sldId id="106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3"/>
    <p:restoredTop sz="96361"/>
  </p:normalViewPr>
  <p:slideViewPr>
    <p:cSldViewPr snapToGrid="0" snapToObjects="1">
      <p:cViewPr varScale="1">
        <p:scale>
          <a:sx n="130" d="100"/>
          <a:sy n="130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0CEC-186B-A24F-94A6-9F5591DB84C6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F00B-7F99-A848-A150-47F35B089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1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9/23/20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1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9/23/20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9/23/20 11:43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9/23/20 11:16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55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9/23/20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3C-085E-F345-83D6-2FEB138C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D0E00-1E2C-7E48-A169-23AB6954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5E70-4C1E-174C-BB07-A6AE8BE5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6703-6AEB-E74D-8306-7ABC2B6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43A2-103F-D946-A5B2-2DFFB3B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0EC-9091-A541-A88B-115D022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AFF1-C4DE-F64A-A2D2-08635C75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060B-9290-874E-8325-6694614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9299-4734-2947-A3A8-A9C9825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4A20-D63C-BA4A-8845-7A04D78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0AE23-8C51-9044-9B89-BCB31623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D7E6-2FF5-FD4E-ADD0-C3B4A61A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A90-DACB-DB46-B757-C2123AC1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F0B4-EAD2-1947-B952-F2D8E54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DA1-A912-304A-8896-17979AB7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614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436-7A21-0247-B2B4-57CAA292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97C2-B5EA-5241-9C69-71D4988B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2469-2BB3-FB46-B792-0B67FDB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1220-911D-2E45-AAC2-E6A3D1B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6B35-FC0D-9C48-AFEA-AC2535E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9C-3F11-1A4A-8998-A1B0239D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98ED-7A8E-6844-9955-A761763C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28F8-4AA1-7C45-B3E6-CF96BEB9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82B2-E9B0-214B-80D7-A41C08E5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719B-51BB-9643-AE28-D4D20787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418E-C884-8E4D-A821-CF34E56F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4C7-DF88-AB48-B7BD-F8F2C96E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E4CD-34B2-AC49-9AAF-AC0A6B594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A2802-22A2-2649-932C-2EF7EAB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0223B-080E-BA44-A21B-03C25C0C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A3D7-6CD0-C54A-A57E-DDFE8A48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5CC-3594-A845-AF90-970DBDA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3298-548C-B147-9C76-F2C55B42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A567-C2A7-BE44-AC93-B561E2D9A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CE50-89A6-F541-B617-D528B712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1B041-CF8A-6442-90D5-2A4486223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9E6AE-895D-D644-8678-8D735EE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A163-86D3-0B4C-8F4C-FA3382B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B5F43-13CA-E542-83C3-31622648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A5E-DA61-3547-B5B4-F59AE7C9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95A6D-42AD-404C-90FF-8C06D19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BDF9-BBF1-D045-B6D4-8D0D16B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749F-37A7-3040-BFEC-80157FE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3496B-EBC4-AC45-A0D8-5CE23B07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3FBA2-AED9-BE4A-8B38-CA96D900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1BD5-C292-B943-A763-F6CF1B8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9DB-E635-B947-8806-75498340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2E57-A155-184A-BF6F-3C3FEEE3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FEE2-6064-9444-ADA7-9B9346D5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87D5-6FBB-534E-AA09-20EC2F95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7CDA-F830-A841-A7D6-179D6951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D557-BE9C-3B48-AE06-EE1BC62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2F9B-004C-E241-8D71-B1DE57D8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E98FE-FABC-3242-A4BD-3DB7122E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6E18B-BC2C-2741-B1C0-43A8932B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E97B-6524-A04E-A221-210A63F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1359-8ABC-BF4F-B6D3-3D2FCB3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A372-E4BA-A74D-8C85-ACB895B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A911E-16EE-3947-BAD9-F97D037B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9B31-69A6-D84B-BD8D-A5AF0D34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93A8-0BC9-EF49-B5E2-C6468FBE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76F5-CE58-B242-BB4D-E88FE52F04CC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FCA0-3589-5144-BF9B-45DEDA09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ABD1-97B7-0E47-82F9-033D2447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C62E6F-6B48-C04E-8A13-EA7567FE716E}"/>
              </a:ext>
            </a:extLst>
          </p:cNvPr>
          <p:cNvSpPr/>
          <p:nvPr/>
        </p:nvSpPr>
        <p:spPr>
          <a:xfrm>
            <a:off x="272737" y="3967815"/>
            <a:ext cx="11698825" cy="2611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6B5B-A803-A44A-A258-7C54D6AE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82597" y="161077"/>
            <a:ext cx="11698825" cy="368536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1FF86C0-5186-E546-8C7D-74AB2C44961F}"/>
              </a:ext>
            </a:extLst>
          </p:cNvPr>
          <p:cNvSpPr txBox="1">
            <a:spLocks/>
          </p:cNvSpPr>
          <p:nvPr/>
        </p:nvSpPr>
        <p:spPr>
          <a:xfrm>
            <a:off x="358840" y="4505691"/>
            <a:ext cx="10947620" cy="1155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BlAZOR WITH</a:t>
            </a:r>
            <a:b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ML.NET (.NET Core &amp; .NET 5)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A21C1DF5-02C9-3242-9546-AB9A03FD3A00}"/>
              </a:ext>
            </a:extLst>
          </p:cNvPr>
          <p:cNvSpPr txBox="1">
            <a:spLocks/>
          </p:cNvSpPr>
          <p:nvPr/>
        </p:nvSpPr>
        <p:spPr>
          <a:xfrm>
            <a:off x="5884949" y="4583811"/>
            <a:ext cx="6034314" cy="830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Bart Czernicki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Principal Technical Architect – Machine Intelligence &amp; Analytics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Wordwide Artificial Intelligence Community Lead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@bartczernicki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2120C5D-A005-A441-AE81-C6863893D65E}"/>
              </a:ext>
            </a:extLst>
          </p:cNvPr>
          <p:cNvSpPr txBox="1">
            <a:spLocks/>
          </p:cNvSpPr>
          <p:nvPr/>
        </p:nvSpPr>
        <p:spPr>
          <a:xfrm>
            <a:off x="473678" y="5576390"/>
            <a:ext cx="9768490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Machine Intelligence Inside the Browser</a:t>
            </a:r>
          </a:p>
        </p:txBody>
      </p:sp>
    </p:spTree>
    <p:extLst>
      <p:ext uri="{BB962C8B-B14F-4D97-AF65-F5344CB8AC3E}">
        <p14:creationId xmlns:p14="http://schemas.microsoft.com/office/powerpoint/2010/main" val="4091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2555632"/>
            <a:ext cx="10795208" cy="1661993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Baseball ML Workbench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Server using .NET Core 3.x</a:t>
            </a:r>
          </a:p>
        </p:txBody>
      </p:sp>
    </p:spTree>
    <p:extLst>
      <p:ext uri="{BB962C8B-B14F-4D97-AF65-F5344CB8AC3E}">
        <p14:creationId xmlns:p14="http://schemas.microsoft.com/office/powerpoint/2010/main" val="32102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Decision Analysis Environment using historical baseball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72A3B-9757-2749-82B3-DA6A739E85B1}"/>
              </a:ext>
            </a:extLst>
          </p:cNvPr>
          <p:cNvSpPr/>
          <p:nvPr/>
        </p:nvSpPr>
        <p:spPr>
          <a:xfrm>
            <a:off x="5066411" y="1960865"/>
            <a:ext cx="6538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sportswriter that focuses on the sport of baseball.  You need a system that can assist you in understanding the performance of baseball position players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10145AE7-93A5-0040-97BC-33E7A3144003}"/>
              </a:ext>
            </a:extLst>
          </p:cNvPr>
          <p:cNvSpPr txBox="1">
            <a:spLocks/>
          </p:cNvSpPr>
          <p:nvPr/>
        </p:nvSpPr>
        <p:spPr>
          <a:xfrm>
            <a:off x="5130606" y="115470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http://aka.ms/BaseballMLWorkbench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E98FB-1E80-9342-8AC4-5595905AA5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956" y="1261872"/>
            <a:ext cx="4117063" cy="5113701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5DCE5E7A-7C16-874D-A54B-A4133206AE16}"/>
              </a:ext>
            </a:extLst>
          </p:cNvPr>
          <p:cNvSpPr txBox="1">
            <a:spLocks/>
          </p:cNvSpPr>
          <p:nvPr/>
        </p:nvSpPr>
        <p:spPr>
          <a:xfrm>
            <a:off x="5130606" y="165494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Business 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37FD-722F-154C-A3E7-BA6C3C389D77}"/>
              </a:ext>
            </a:extLst>
          </p:cNvPr>
          <p:cNvSpPr/>
          <p:nvPr/>
        </p:nvSpPr>
        <p:spPr>
          <a:xfrm>
            <a:off x="5130606" y="346711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3.x using Server-side Blazor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in Docker container for local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scale to thousands of real-time users with asynchronous communication using SignalR and prediction engine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Fluid design across desktop and mobile browsers</a:t>
            </a: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E7D5B1E9-3EEA-A348-AC62-30CDAAF5A118}"/>
              </a:ext>
            </a:extLst>
          </p:cNvPr>
          <p:cNvSpPr txBox="1">
            <a:spLocks/>
          </p:cNvSpPr>
          <p:nvPr/>
        </p:nvSpPr>
        <p:spPr>
          <a:xfrm>
            <a:off x="5144762" y="3097780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Software Details</a:t>
            </a: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3275BC70-50E1-3741-8D1C-9497C64C54EE}"/>
              </a:ext>
            </a:extLst>
          </p:cNvPr>
          <p:cNvSpPr txBox="1">
            <a:spLocks/>
          </p:cNvSpPr>
          <p:nvPr/>
        </p:nvSpPr>
        <p:spPr>
          <a:xfrm>
            <a:off x="5130606" y="4911803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Machine Learning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2EA7F-5BA0-E14A-9D16-DBEFE3D8B5C8}"/>
              </a:ext>
            </a:extLst>
          </p:cNvPr>
          <p:cNvSpPr/>
          <p:nvPr/>
        </p:nvSpPr>
        <p:spPr>
          <a:xfrm>
            <a:off x="5130606" y="531916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in-memory ML.NET models used for ML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ML.NET models built using historical baseball data from 1876 –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binary classification – based on position player’s career statistics whether the player will be on the Hall of Fame Ballot or Inducted to the Hall of Fame</a:t>
            </a:r>
          </a:p>
        </p:txBody>
      </p:sp>
    </p:spTree>
    <p:extLst>
      <p:ext uri="{BB962C8B-B14F-4D97-AF65-F5344CB8AC3E}">
        <p14:creationId xmlns:p14="http://schemas.microsoft.com/office/powerpoint/2010/main" val="262831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5794184" y="1379551"/>
            <a:ext cx="4448562" cy="4966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B4AFC-248D-0C4E-AFF1-CBBCCD0E45E3}"/>
              </a:ext>
            </a:extLst>
          </p:cNvPr>
          <p:cNvSpPr txBox="1"/>
          <p:nvPr/>
        </p:nvSpPr>
        <p:spPr>
          <a:xfrm>
            <a:off x="5837252" y="2174213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752993" y="3579026"/>
            <a:ext cx="1210272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2587453" y="4014436"/>
            <a:ext cx="179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SignalR Communication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6406468" y="3329773"/>
            <a:ext cx="3312256" cy="2947470"/>
            <a:chOff x="8595429" y="2084704"/>
            <a:chExt cx="3312256" cy="38198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Machine Learning Workbench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3104955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367197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971254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Decision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364250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4026629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902" y="257749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1510366" y="338707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D1DDBD0-2FFF-494A-82DD-A1C165791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313" y="3199550"/>
            <a:ext cx="758952" cy="75895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4CCF1-3E4C-CF46-AE2C-EFDB5CB1DF9A}"/>
              </a:ext>
            </a:extLst>
          </p:cNvPr>
          <p:cNvCxnSpPr>
            <a:cxnSpLocks/>
          </p:cNvCxnSpPr>
          <p:nvPr/>
        </p:nvCxnSpPr>
        <p:spPr>
          <a:xfrm>
            <a:off x="3953432" y="3579027"/>
            <a:ext cx="1752237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633477" y="3396734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8A9301-9EDD-844B-A696-9A6BD145638E}"/>
              </a:ext>
            </a:extLst>
          </p:cNvPr>
          <p:cNvCxnSpPr>
            <a:cxnSpLocks/>
          </p:cNvCxnSpPr>
          <p:nvPr/>
        </p:nvCxnSpPr>
        <p:spPr>
          <a:xfrm>
            <a:off x="6732149" y="2488542"/>
            <a:ext cx="0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B17B4CF-E1EE-C64B-A203-EEDE0B332E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67355" y="1533286"/>
            <a:ext cx="515975" cy="51597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11D63A0-3E6E-CB4C-887A-6E0A2877D00E}"/>
              </a:ext>
            </a:extLst>
          </p:cNvPr>
          <p:cNvSpPr/>
          <p:nvPr/>
        </p:nvSpPr>
        <p:spPr>
          <a:xfrm>
            <a:off x="6556837" y="267801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6725343" y="3563311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7057465" y="5558068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7881741" y="536102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43CD13-AF14-F64F-9292-9C6BE827B0D5}"/>
              </a:ext>
            </a:extLst>
          </p:cNvPr>
          <p:cNvSpPr/>
          <p:nvPr/>
        </p:nvSpPr>
        <p:spPr>
          <a:xfrm>
            <a:off x="6536076" y="433178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9360862" y="3511642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9164789" y="4323369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B2E0960E-89AD-434F-A4B0-FC35EEDF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2874" y="1545707"/>
            <a:ext cx="515974" cy="5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AA04E3-4815-7343-BB51-60959AFBABD2}"/>
              </a:ext>
            </a:extLst>
          </p:cNvPr>
          <p:cNvCxnSpPr>
            <a:cxnSpLocks/>
          </p:cNvCxnSpPr>
          <p:nvPr/>
        </p:nvCxnSpPr>
        <p:spPr>
          <a:xfrm flipV="1">
            <a:off x="9360861" y="2437610"/>
            <a:ext cx="1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97B5307-9EE1-EC4B-9FBE-923DEF3467A1}"/>
              </a:ext>
            </a:extLst>
          </p:cNvPr>
          <p:cNvSpPr/>
          <p:nvPr/>
        </p:nvSpPr>
        <p:spPr>
          <a:xfrm>
            <a:off x="9164789" y="268722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333EA-7A80-6342-8729-4BDBAB39BEB5}"/>
              </a:ext>
            </a:extLst>
          </p:cNvPr>
          <p:cNvSpPr txBox="1"/>
          <p:nvPr/>
        </p:nvSpPr>
        <p:spPr>
          <a:xfrm>
            <a:off x="8398650" y="2155680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Insights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223364" y="3359193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5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2555632"/>
            <a:ext cx="10795208" cy="1661993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ML.NET Predictions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WebAssembly with ML.NET &amp; .NET 5, Hosted on a static site</a:t>
            </a:r>
          </a:p>
        </p:txBody>
      </p:sp>
    </p:spTree>
    <p:extLst>
      <p:ext uri="{BB962C8B-B14F-4D97-AF65-F5344CB8AC3E}">
        <p14:creationId xmlns:p14="http://schemas.microsoft.com/office/powerpoint/2010/main" val="10887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ML Predictions with Blazor WASM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4024416" y="1452359"/>
            <a:ext cx="6814071" cy="511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04436" y="3563311"/>
            <a:ext cx="2426056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1780289" y="3870361"/>
            <a:ext cx="205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Network or local communication with Web Browser User Interface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4415238" y="3469735"/>
            <a:ext cx="3312256" cy="2978878"/>
            <a:chOff x="8595429" y="2084704"/>
            <a:chExt cx="3312256" cy="3860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35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ML Predictions (.NET 5) App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2835654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097895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701952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59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094948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3757327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902" y="257749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2607944" y="339418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4734113" y="3703273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5066235" y="5698030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5890511" y="550098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7369632" y="3651604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7173559" y="4463331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223364" y="3359193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C13DF48-9A3D-C047-9FDF-231CD06D6722}"/>
              </a:ext>
            </a:extLst>
          </p:cNvPr>
          <p:cNvSpPr/>
          <p:nvPr/>
        </p:nvSpPr>
        <p:spPr>
          <a:xfrm>
            <a:off x="8469843" y="4031758"/>
            <a:ext cx="1955595" cy="1159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10436A-75B4-0344-8FB7-8ED3211A6BDD}"/>
              </a:ext>
            </a:extLst>
          </p:cNvPr>
          <p:cNvSpPr/>
          <p:nvPr/>
        </p:nvSpPr>
        <p:spPr>
          <a:xfrm>
            <a:off x="8633327" y="4245758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D3.JS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C4C6C6-7911-0642-B1A4-3FC38FB8937B}"/>
              </a:ext>
            </a:extLst>
          </p:cNvPr>
          <p:cNvSpPr/>
          <p:nvPr/>
        </p:nvSpPr>
        <p:spPr>
          <a:xfrm>
            <a:off x="8633327" y="4700202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196F8-F88B-AC45-8C79-B0D9C2B78DFF}"/>
              </a:ext>
            </a:extLst>
          </p:cNvPr>
          <p:cNvSpPr txBox="1"/>
          <p:nvPr/>
        </p:nvSpPr>
        <p:spPr>
          <a:xfrm>
            <a:off x="6111066" y="1549302"/>
            <a:ext cx="21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Browser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CC66AE-9387-0541-B83A-F69507A03595}"/>
              </a:ext>
            </a:extLst>
          </p:cNvPr>
          <p:cNvSpPr/>
          <p:nvPr/>
        </p:nvSpPr>
        <p:spPr>
          <a:xfrm>
            <a:off x="4415238" y="2000268"/>
            <a:ext cx="3279620" cy="45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</a:rPr>
              <a:t>WebAssembly Virtual Machine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3BDFBF-D7BE-2A40-B436-366049A43123}"/>
              </a:ext>
            </a:extLst>
          </p:cNvPr>
          <p:cNvCxnSpPr>
            <a:cxnSpLocks/>
          </p:cNvCxnSpPr>
          <p:nvPr/>
        </p:nvCxnSpPr>
        <p:spPr>
          <a:xfrm flipH="1">
            <a:off x="4730628" y="2539854"/>
            <a:ext cx="3485" cy="82495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546916" y="2717459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3A4ACC-CDCF-1945-8BFE-BFB721B57F35}"/>
              </a:ext>
            </a:extLst>
          </p:cNvPr>
          <p:cNvSpPr/>
          <p:nvPr/>
        </p:nvSpPr>
        <p:spPr>
          <a:xfrm>
            <a:off x="4534301" y="450554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81F66B-8333-4648-A42D-0DE73D1C4B80}"/>
              </a:ext>
            </a:extLst>
          </p:cNvPr>
          <p:cNvCxnSpPr>
            <a:cxnSpLocks/>
          </p:cNvCxnSpPr>
          <p:nvPr/>
        </p:nvCxnSpPr>
        <p:spPr>
          <a:xfrm flipH="1" flipV="1">
            <a:off x="7372603" y="2540063"/>
            <a:ext cx="9557" cy="78382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52279E-F6FA-1447-B0B4-0F8C4942247F}"/>
              </a:ext>
            </a:extLst>
          </p:cNvPr>
          <p:cNvSpPr/>
          <p:nvPr/>
        </p:nvSpPr>
        <p:spPr>
          <a:xfrm>
            <a:off x="7181308" y="276512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9408E1-97ED-8242-A162-CC9F44573B6A}"/>
              </a:ext>
            </a:extLst>
          </p:cNvPr>
          <p:cNvSpPr/>
          <p:nvPr/>
        </p:nvSpPr>
        <p:spPr>
          <a:xfrm>
            <a:off x="8154365" y="442233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6921BF-E77E-6445-8894-9F7A60391EEC}"/>
              </a:ext>
            </a:extLst>
          </p:cNvPr>
          <p:cNvSpPr txBox="1"/>
          <p:nvPr/>
        </p:nvSpPr>
        <p:spPr>
          <a:xfrm>
            <a:off x="8420118" y="5277207"/>
            <a:ext cx="205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Render of SVG Charts with JS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ADBB02-6A35-9B4C-A157-8C17B715A6A5}"/>
              </a:ext>
            </a:extLst>
          </p:cNvPr>
          <p:cNvCxnSpPr>
            <a:cxnSpLocks/>
          </p:cNvCxnSpPr>
          <p:nvPr/>
        </p:nvCxnSpPr>
        <p:spPr>
          <a:xfrm>
            <a:off x="7579668" y="4744238"/>
            <a:ext cx="5746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F84232-14EA-AC4F-83A4-94FCC36425F7}"/>
              </a:ext>
            </a:extLst>
          </p:cNvPr>
          <p:cNvCxnSpPr>
            <a:cxnSpLocks/>
          </p:cNvCxnSpPr>
          <p:nvPr/>
        </p:nvCxnSpPr>
        <p:spPr>
          <a:xfrm flipH="1">
            <a:off x="7550699" y="4520553"/>
            <a:ext cx="5550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How do I get started with ML.NET, .NET 5 and Blazor?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Getting Started with ML.NET &amp; Blazor .NET 5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8" name="Title 16">
            <a:extLst>
              <a:ext uri="{FF2B5EF4-FFF2-40B4-BE49-F238E27FC236}">
                <a16:creationId xmlns:a16="http://schemas.microsoft.com/office/drawing/2014/main" id="{01ACAAD2-912A-5A49-9A60-ED67767CA4B1}"/>
              </a:ext>
            </a:extLst>
          </p:cNvPr>
          <p:cNvSpPr txBox="1">
            <a:spLocks/>
          </p:cNvSpPr>
          <p:nvPr/>
        </p:nvSpPr>
        <p:spPr>
          <a:xfrm>
            <a:off x="745273" y="1447701"/>
            <a:ext cx="10510064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Checklist &amp; Gotchas (as of .NET 5 RC1 and ML.NET 1.5.2)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745273" y="1955937"/>
            <a:ext cx="103994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Blazor WebAssembly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.NET 5 RC1 are the earliest .NET 5 bits that can be used for maximum compatibility with ML.NET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Requires the latest Visual Studio 2019 16.8 Preview 3 for .NET 5 tooling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ML.NET NuGet packages need to be placed in a secondary assembly (i.e. .Shared) and referenced as a project inside the main Blazor WebAssembly client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Currently ML.NET inference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works in .NET 5 Blazor WASM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Training, AutoML etc. are not supported in .NET 5 as Blazor WASM currently runs in a single-thread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website or ASP.NET Hosted deployment is supported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PWAs (offline caching) with ML.NET works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7433920-19D1-9A4F-A125-2FD2B3B8D333}"/>
              </a:ext>
            </a:extLst>
          </p:cNvPr>
          <p:cNvSpPr/>
          <p:nvPr/>
        </p:nvSpPr>
        <p:spPr>
          <a:xfrm>
            <a:off x="745273" y="4869008"/>
            <a:ext cx="1039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Blazor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Requires server deployment (compute on the server/Docker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static website deployment support</a:t>
            </a:r>
          </a:p>
        </p:txBody>
      </p:sp>
    </p:spTree>
    <p:extLst>
      <p:ext uri="{BB962C8B-B14F-4D97-AF65-F5344CB8AC3E}">
        <p14:creationId xmlns:p14="http://schemas.microsoft.com/office/powerpoint/2010/main" val="16574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Demos, Presentations &amp; 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Links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3E357-C547-044D-9000-DD8D292A6047}"/>
              </a:ext>
            </a:extLst>
          </p:cNvPr>
          <p:cNvSpPr/>
          <p:nvPr/>
        </p:nvSpPr>
        <p:spPr>
          <a:xfrm>
            <a:off x="583956" y="2164139"/>
            <a:ext cx="108970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Source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5 Blazor WASM &amp; ML.NET with Self-Host: https://github.com/bartczernicki/Test-Blazor-MLNet-WASMHost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NET 5 Blazor WASM &amp; ML.NET with ASP.NET Core Host: https://github.com/bartczernicki/Test-Blazor-MLNet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Baseball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ML Workbench: https://github.com/bartczernicki/Test-Blazor-MLNet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Baseball ML Workbench: https://aka.ms/BaseballMLWorkbench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 5 Blazor WASM and Local Statistics Sampling: https://statisticsandblazor.azureedge.net/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dirty="0"/>
              <a:t>NET 5 Blazor WASM &amp; ML.NET with Self-Host (Azure Static Web Site): https://mlnetandblazor.azureedge.net/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 5 Blazor WASM &amp; ML.NET with Self-Host (Azure App Service): https://test-blazor-mlnet.azurewebsites.net/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304085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852</Words>
  <Application>Microsoft Macintosh PowerPoint</Application>
  <PresentationFormat>Widescreen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Segoe UI Semilight</vt:lpstr>
      <vt:lpstr>Wingdings</vt:lpstr>
      <vt:lpstr>Office Theme</vt:lpstr>
      <vt:lpstr>PowerPoint Presentation</vt:lpstr>
      <vt:lpstr>DEMO - Baseball ML Workbench Live Demo: https://aka.ms/BaseballMLWorkbench Technical Scenario: Blazor Server using .NET Core 3.x</vt:lpstr>
      <vt:lpstr>Decision Analysis Environment using historical baseball data</vt:lpstr>
      <vt:lpstr>Sequence diagram and architecture</vt:lpstr>
      <vt:lpstr>DEMO - ML.NET Predictions in Blazor WebAssembly Live Demo: https://MLNetandBlazor.AzureEdge.Net Technical Scenario: Blazor WebAssembly with ML.NET &amp; .NET 5, Hosted on a static site</vt:lpstr>
      <vt:lpstr>Sequence diagram and architecture</vt:lpstr>
      <vt:lpstr>PowerPoint Presentation</vt:lpstr>
      <vt:lpstr>Demos, Presentations &amp; Source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WITH ML.NET (.NET Core &amp; .NET 5)</dc:title>
  <dc:subject>Machine Intelligence, AI, Machine Learning</dc:subject>
  <dc:creator>Bart Czernicki</dc:creator>
  <cp:keywords>Machine Intelligence, AI, Machine Learning</cp:keywords>
  <dc:description/>
  <cp:lastModifiedBy>Bart Czernicki</cp:lastModifiedBy>
  <cp:revision>84</cp:revision>
  <dcterms:created xsi:type="dcterms:W3CDTF">2020-05-30T13:08:51Z</dcterms:created>
  <dcterms:modified xsi:type="dcterms:W3CDTF">2020-09-23T15:57:24Z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2020-05-30T13:08:52Z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57447490-3800-41ed-b1d1-000026036547</vt:lpwstr>
  </property>
  <property fmtid="{D5CDD505-2E9C-101B-9397-08002B2CF9AE}" pid="8" name="MSIP_Label_f42aa342-8706-4288-bd11-ebb85995028c_ContentBits">
    <vt:lpwstr>0</vt:lpwstr>
  </property>
</Properties>
</file>