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s" id="{FDDFE01A-052F-2644-97BD-5966E5FF9DF6}">
          <p14:sldIdLst>
            <p14:sldId id="256"/>
          </p14:sldIdLst>
        </p14:section>
        <p14:section name="Paystubs" id="{089B5AD3-A3FE-654A-8E86-F9C0AE02B542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F891-16BA-7C4A-8E3D-AA0DA9EDE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C8975-96E3-934E-9071-A32A9DAC9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8BC11-FDBA-0C4B-8155-401BDBE2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0E83-C2EA-8D45-94E1-B8EBD023D911}" type="datetimeFigureOut">
              <a:rPr lang="en-US" smtClean="0"/>
              <a:t>5/3/21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A790A-3A62-834F-A6FC-40B60016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75E2D-DB80-024E-A58D-B0E08986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EA3D-05D9-414D-AE93-66A20E300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1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5400-80E8-7F46-8272-9631F83A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24AE0-F108-0B4D-95E2-11B9B2247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0CE25-8B05-714C-A30F-FA3A5CD5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0E83-C2EA-8D45-94E1-B8EBD023D911}" type="datetimeFigureOut">
              <a:rPr lang="en-US" smtClean="0"/>
              <a:t>5/3/21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79FAE-81DD-074F-8FF7-81BB1831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63DDB-6A3F-774F-B429-E2E08F3F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EA3D-05D9-414D-AE93-66A20E300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5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93FB0-4795-BB40-9AC9-10D93BA2E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D6BD1-19C6-4045-BD9A-633F53CA5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1A024-09DE-1F4A-832C-4B5DFB41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0E83-C2EA-8D45-94E1-B8EBD023D911}" type="datetimeFigureOut">
              <a:rPr lang="en-US" smtClean="0"/>
              <a:t>5/3/21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B7F04-94A7-F748-9FC5-AA0F0293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2D27A-9E6B-D947-92AE-8EA81494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EA3D-05D9-414D-AE93-66A20E300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6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2338-33F4-DE41-B656-1D200406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8D3D-2E28-2845-9BAD-4552E2A02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AAC68-7350-5045-89CA-E78A2260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0E83-C2EA-8D45-94E1-B8EBD023D911}" type="datetimeFigureOut">
              <a:rPr lang="en-US" smtClean="0"/>
              <a:t>5/3/21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1CA50-FD38-4148-B01D-05D1805F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90D64-BE81-DB46-B915-F9F9FEE6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EA3D-05D9-414D-AE93-66A20E300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BC69-42FF-A44F-B1E5-D978BC87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455EF-6B7D-4D4E-9744-2173CCBCD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ECC15-EF2F-1E41-9041-D7FA1F66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0E83-C2EA-8D45-94E1-B8EBD023D911}" type="datetimeFigureOut">
              <a:rPr lang="en-US" smtClean="0"/>
              <a:t>5/3/21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24C71-3AB5-9544-8117-8F2183C0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7C8F-1EAF-644F-820E-9BFA72AB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EA3D-05D9-414D-AE93-66A20E300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8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1C6F-8BC3-8949-979C-EA482092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F02F4-CDA2-1A42-96E0-089A2EE41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9E5FA-8CA6-9344-ABCF-083CF56AE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E2830-2E3C-1B49-97C5-EE7800FC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0E83-C2EA-8D45-94E1-B8EBD023D911}" type="datetimeFigureOut">
              <a:rPr lang="en-US" smtClean="0"/>
              <a:t>5/3/21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907B9-6F4F-4D4A-AAB9-BF198B51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CBE5E-356F-C945-A8DB-437A6A89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EA3D-05D9-414D-AE93-66A20E300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0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485F-AFE9-F64E-AE6F-0FF0A64F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93592-CDC9-8244-941A-DCCF40C95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555FA-08F3-F14B-8F52-2944188A0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5EAFB-2480-784B-A219-5F4F80936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1F0EC-1310-F44F-85A2-E827D9981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2A25FC-9D21-3043-A8E8-3E24A6F40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0E83-C2EA-8D45-94E1-B8EBD023D911}" type="datetimeFigureOut">
              <a:rPr lang="en-US" smtClean="0"/>
              <a:t>5/3/21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18575-956D-6344-895E-CBA37F26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E9255-2B12-1741-A642-0E5DC9D6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EA3D-05D9-414D-AE93-66A20E300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0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FE63-16C9-B34E-9376-E54F78E8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3D92C-483A-FB40-8507-ADEE7818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0E83-C2EA-8D45-94E1-B8EBD023D911}" type="datetimeFigureOut">
              <a:rPr lang="en-US" smtClean="0"/>
              <a:t>5/3/21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24BAA-8294-1046-8BB9-58DE4034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941FB-A86A-8740-825C-2B3B30F6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EA3D-05D9-414D-AE93-66A20E300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73F88-F64D-B84E-BA85-2D7700EE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0E83-C2EA-8D45-94E1-B8EBD023D911}" type="datetimeFigureOut">
              <a:rPr lang="en-US" smtClean="0"/>
              <a:t>5/3/21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175A9-D3F0-AF49-8A04-5F0C81FD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F44DE-71F6-D34F-8A3C-5107D190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EA3D-05D9-414D-AE93-66A20E300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7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FB02-0F9D-764A-91C4-154B6828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641F-3E38-CE47-B845-6A65229D8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8BABC-F35D-5143-83A9-07DFAED9E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CCD61-ED15-F44D-A87C-B3A3B2BC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0E83-C2EA-8D45-94E1-B8EBD023D911}" type="datetimeFigureOut">
              <a:rPr lang="en-US" smtClean="0"/>
              <a:t>5/3/21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E440A-2C30-F543-BFA0-317929A0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D55CE-FC4E-B04B-8130-595F7E09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EA3D-05D9-414D-AE93-66A20E300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0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8A64-3310-BE4D-8165-61F4ECABC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32A5A-7CE1-CB40-8D0C-CA0DCA30F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28BA6-FAA2-8C4A-BD24-B8641035A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AAE83-5F80-A545-80F7-8789E26A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0E83-C2EA-8D45-94E1-B8EBD023D911}" type="datetimeFigureOut">
              <a:rPr lang="en-US" smtClean="0"/>
              <a:t>5/3/21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BA01-BFFC-584E-8BC2-4EC9729A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28049-DE86-BE4F-A864-9AAD5591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EA3D-05D9-414D-AE93-66A20E300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1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91DD3-EEB8-254F-B60D-D4623628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65FA5-95BF-8544-9379-9BC743B6E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33F01-F9E0-DB4A-AA5A-BEE13AA6B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C0E83-C2EA-8D45-94E1-B8EBD023D911}" type="datetimeFigureOut">
              <a:rPr lang="en-US" smtClean="0"/>
              <a:t>5/3/21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DEB3E-E4F6-C441-A846-B426DB489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2ADF-24CD-5548-9524-59F117643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EA3D-05D9-414D-AE93-66A20E300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8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Fillable Pay Stub Template">
            <a:extLst>
              <a:ext uri="{FF2B5EF4-FFF2-40B4-BE49-F238E27FC236}">
                <a16:creationId xmlns:a16="http://schemas.microsoft.com/office/drawing/2014/main" id="{4F258867-D54D-0848-84AB-9F00D7707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025"/>
            <a:ext cx="12192000" cy="620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63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Fillable Pay Stub Template">
            <a:extLst>
              <a:ext uri="{FF2B5EF4-FFF2-40B4-BE49-F238E27FC236}">
                <a16:creationId xmlns:a16="http://schemas.microsoft.com/office/drawing/2014/main" id="{4F258867-D54D-0848-84AB-9F00D7707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025"/>
            <a:ext cx="12192000" cy="620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266671-1D35-0B45-89FC-6D679D6F5030}"/>
              </a:ext>
            </a:extLst>
          </p:cNvPr>
          <p:cNvSpPr txBox="1"/>
          <p:nvPr/>
        </p:nvSpPr>
        <p:spPr>
          <a:xfrm>
            <a:off x="2543504" y="935420"/>
            <a:ext cx="355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Macro</a:t>
            </a:r>
            <a:r>
              <a:rPr lang="en-US" dirty="0"/>
              <a:t> </a:t>
            </a:r>
            <a:r>
              <a:rPr lang="en-US" b="1" dirty="0"/>
              <a:t>Zoft</a:t>
            </a:r>
            <a:r>
              <a:rPr lang="en-US" dirty="0"/>
              <a:t>      Inc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346B7-4A64-3247-BD65-1A44E692DD83}"/>
              </a:ext>
            </a:extLst>
          </p:cNvPr>
          <p:cNvSpPr txBox="1"/>
          <p:nvPr/>
        </p:nvSpPr>
        <p:spPr>
          <a:xfrm>
            <a:off x="246994" y="1543815"/>
            <a:ext cx="366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Sophie Zombza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A6D49-6F93-3946-A747-7D2484CBFCA2}"/>
              </a:ext>
            </a:extLst>
          </p:cNvPr>
          <p:cNvSpPr txBox="1"/>
          <p:nvPr/>
        </p:nvSpPr>
        <p:spPr>
          <a:xfrm>
            <a:off x="4025461" y="1538824"/>
            <a:ext cx="207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XXX-XX-3900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70B88-8600-C844-A0CC-13A05AA4600D}"/>
              </a:ext>
            </a:extLst>
          </p:cNvPr>
          <p:cNvSpPr txBox="1"/>
          <p:nvPr/>
        </p:nvSpPr>
        <p:spPr>
          <a:xfrm>
            <a:off x="6096000" y="1538824"/>
            <a:ext cx="224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2500585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22613-E7DF-6D48-8889-433FDE89B6C1}"/>
              </a:ext>
            </a:extLst>
          </p:cNvPr>
          <p:cNvSpPr txBox="1"/>
          <p:nvPr/>
        </p:nvSpPr>
        <p:spPr>
          <a:xfrm>
            <a:off x="8424042" y="1538824"/>
            <a:ext cx="84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07826-5816-254C-9470-A1D0E9687BCC}"/>
              </a:ext>
            </a:extLst>
          </p:cNvPr>
          <p:cNvSpPr txBox="1"/>
          <p:nvPr/>
        </p:nvSpPr>
        <p:spPr>
          <a:xfrm>
            <a:off x="9348953" y="1574668"/>
            <a:ext cx="1686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02/15/2021- 2/28/2021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75237E-3EAB-074F-B1C1-23271259D59C}"/>
              </a:ext>
            </a:extLst>
          </p:cNvPr>
          <p:cNvSpPr txBox="1"/>
          <p:nvPr/>
        </p:nvSpPr>
        <p:spPr>
          <a:xfrm>
            <a:off x="331077" y="6069519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3150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F93786-606E-0449-BAED-9FF0646C31D4}"/>
              </a:ext>
            </a:extLst>
          </p:cNvPr>
          <p:cNvSpPr txBox="1"/>
          <p:nvPr/>
        </p:nvSpPr>
        <p:spPr>
          <a:xfrm>
            <a:off x="2180897" y="6069519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1500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9594A-41B6-BB47-9B2B-FF306EB3B281}"/>
              </a:ext>
            </a:extLst>
          </p:cNvPr>
          <p:cNvSpPr txBox="1"/>
          <p:nvPr/>
        </p:nvSpPr>
        <p:spPr>
          <a:xfrm>
            <a:off x="4361796" y="6069519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1650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4BF3FE-9185-2C4B-85D4-1A2A010DD384}"/>
              </a:ext>
            </a:extLst>
          </p:cNvPr>
          <p:cNvSpPr txBox="1"/>
          <p:nvPr/>
        </p:nvSpPr>
        <p:spPr>
          <a:xfrm>
            <a:off x="6311463" y="6073128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787.50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AFBE4-77DC-234D-9F54-4C4CFA655368}"/>
              </a:ext>
            </a:extLst>
          </p:cNvPr>
          <p:cNvSpPr txBox="1"/>
          <p:nvPr/>
        </p:nvSpPr>
        <p:spPr>
          <a:xfrm>
            <a:off x="8434555" y="6069518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375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4D50AA-6369-FD4F-B333-00B86AACF614}"/>
              </a:ext>
            </a:extLst>
          </p:cNvPr>
          <p:cNvSpPr txBox="1"/>
          <p:nvPr/>
        </p:nvSpPr>
        <p:spPr>
          <a:xfrm>
            <a:off x="10363202" y="6073128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412.50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21E908-0396-8948-9D18-8C6942179005}"/>
              </a:ext>
            </a:extLst>
          </p:cNvPr>
          <p:cNvSpPr txBox="1"/>
          <p:nvPr/>
        </p:nvSpPr>
        <p:spPr>
          <a:xfrm>
            <a:off x="315313" y="2605559"/>
            <a:ext cx="556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GROSS WAGES                  22.50                        35                   787.50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5216FC-7B36-B74C-873D-48E475381E0A}"/>
              </a:ext>
            </a:extLst>
          </p:cNvPr>
          <p:cNvSpPr txBox="1"/>
          <p:nvPr/>
        </p:nvSpPr>
        <p:spPr>
          <a:xfrm>
            <a:off x="6626774" y="2563519"/>
            <a:ext cx="52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FICA MED TAX                            75                                   300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A48A9C-DB59-4A4C-90C5-4F70EA950A8F}"/>
              </a:ext>
            </a:extLst>
          </p:cNvPr>
          <p:cNvSpPr txBox="1"/>
          <p:nvPr/>
        </p:nvSpPr>
        <p:spPr>
          <a:xfrm>
            <a:off x="6626774" y="3054982"/>
            <a:ext cx="52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FICA SS TAX                                 100                                400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E806DB-0403-9F40-8A08-CEF4900BE9A5}"/>
              </a:ext>
            </a:extLst>
          </p:cNvPr>
          <p:cNvSpPr txBox="1"/>
          <p:nvPr/>
        </p:nvSpPr>
        <p:spPr>
          <a:xfrm>
            <a:off x="6645167" y="3587115"/>
            <a:ext cx="52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FED TAX                                      200                               800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E8DEEC-B8AA-1C4D-9EC4-6A64FD75330E}"/>
              </a:ext>
            </a:extLst>
          </p:cNvPr>
          <p:cNvSpPr txBox="1"/>
          <p:nvPr/>
        </p:nvSpPr>
        <p:spPr>
          <a:xfrm>
            <a:off x="11098924" y="1582423"/>
            <a:ext cx="846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03/01/2021</a:t>
            </a:r>
          </a:p>
        </p:txBody>
      </p:sp>
    </p:spTree>
    <p:extLst>
      <p:ext uri="{BB962C8B-B14F-4D97-AF65-F5344CB8AC3E}">
        <p14:creationId xmlns:p14="http://schemas.microsoft.com/office/powerpoint/2010/main" val="222544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Fillable Pay Stub Template">
            <a:extLst>
              <a:ext uri="{FF2B5EF4-FFF2-40B4-BE49-F238E27FC236}">
                <a16:creationId xmlns:a16="http://schemas.microsoft.com/office/drawing/2014/main" id="{4F258867-D54D-0848-84AB-9F00D7707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025"/>
            <a:ext cx="12192000" cy="620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266671-1D35-0B45-89FC-6D679D6F5030}"/>
              </a:ext>
            </a:extLst>
          </p:cNvPr>
          <p:cNvSpPr txBox="1"/>
          <p:nvPr/>
        </p:nvSpPr>
        <p:spPr>
          <a:xfrm>
            <a:off x="2543504" y="935420"/>
            <a:ext cx="355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Macro Zoft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346B7-4A64-3247-BD65-1A44E692DD83}"/>
              </a:ext>
            </a:extLst>
          </p:cNvPr>
          <p:cNvSpPr txBox="1"/>
          <p:nvPr/>
        </p:nvSpPr>
        <p:spPr>
          <a:xfrm>
            <a:off x="246994" y="1543815"/>
            <a:ext cx="366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Joe Smith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A6D49-6F93-3946-A747-7D2484CBFCA2}"/>
              </a:ext>
            </a:extLst>
          </p:cNvPr>
          <p:cNvSpPr txBox="1"/>
          <p:nvPr/>
        </p:nvSpPr>
        <p:spPr>
          <a:xfrm>
            <a:off x="4025461" y="1538824"/>
            <a:ext cx="207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122-45-6766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70B88-8600-C844-A0CC-13A05AA4600D}"/>
              </a:ext>
            </a:extLst>
          </p:cNvPr>
          <p:cNvSpPr txBox="1"/>
          <p:nvPr/>
        </p:nvSpPr>
        <p:spPr>
          <a:xfrm>
            <a:off x="6096000" y="1538824"/>
            <a:ext cx="224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4500006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22613-E7DF-6D48-8889-433FDE89B6C1}"/>
              </a:ext>
            </a:extLst>
          </p:cNvPr>
          <p:cNvSpPr txBox="1"/>
          <p:nvPr/>
        </p:nvSpPr>
        <p:spPr>
          <a:xfrm>
            <a:off x="8424042" y="1538824"/>
            <a:ext cx="84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07826-5816-254C-9470-A1D0E9687BCC}"/>
              </a:ext>
            </a:extLst>
          </p:cNvPr>
          <p:cNvSpPr txBox="1"/>
          <p:nvPr/>
        </p:nvSpPr>
        <p:spPr>
          <a:xfrm>
            <a:off x="9348953" y="1574668"/>
            <a:ext cx="1686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05/01/2021- 5/18/2021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75237E-3EAB-074F-B1C1-23271259D59C}"/>
              </a:ext>
            </a:extLst>
          </p:cNvPr>
          <p:cNvSpPr txBox="1"/>
          <p:nvPr/>
        </p:nvSpPr>
        <p:spPr>
          <a:xfrm>
            <a:off x="331077" y="6069519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F93786-606E-0449-BAED-9FF0646C31D4}"/>
              </a:ext>
            </a:extLst>
          </p:cNvPr>
          <p:cNvSpPr txBox="1"/>
          <p:nvPr/>
        </p:nvSpPr>
        <p:spPr>
          <a:xfrm>
            <a:off x="2159877" y="6069519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9594A-41B6-BB47-9B2B-FF306EB3B281}"/>
              </a:ext>
            </a:extLst>
          </p:cNvPr>
          <p:cNvSpPr txBox="1"/>
          <p:nvPr/>
        </p:nvSpPr>
        <p:spPr>
          <a:xfrm>
            <a:off x="4382816" y="6069519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2900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4BF3FE-9185-2C4B-85D4-1A2A010DD384}"/>
              </a:ext>
            </a:extLst>
          </p:cNvPr>
          <p:cNvSpPr txBox="1"/>
          <p:nvPr/>
        </p:nvSpPr>
        <p:spPr>
          <a:xfrm>
            <a:off x="6311463" y="6073128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AFBE4-77DC-234D-9F54-4C4CFA655368}"/>
              </a:ext>
            </a:extLst>
          </p:cNvPr>
          <p:cNvSpPr txBox="1"/>
          <p:nvPr/>
        </p:nvSpPr>
        <p:spPr>
          <a:xfrm>
            <a:off x="8140263" y="6073128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275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4D50AA-6369-FD4F-B333-00B86AACF614}"/>
              </a:ext>
            </a:extLst>
          </p:cNvPr>
          <p:cNvSpPr txBox="1"/>
          <p:nvPr/>
        </p:nvSpPr>
        <p:spPr>
          <a:xfrm>
            <a:off x="10363202" y="6073128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725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21E908-0396-8948-9D18-8C6942179005}"/>
              </a:ext>
            </a:extLst>
          </p:cNvPr>
          <p:cNvSpPr txBox="1"/>
          <p:nvPr/>
        </p:nvSpPr>
        <p:spPr>
          <a:xfrm>
            <a:off x="315313" y="2459215"/>
            <a:ext cx="556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GROSS WAGES                  25                             40                   1000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5216FC-7B36-B74C-873D-48E475381E0A}"/>
              </a:ext>
            </a:extLst>
          </p:cNvPr>
          <p:cNvSpPr txBox="1"/>
          <p:nvPr/>
        </p:nvSpPr>
        <p:spPr>
          <a:xfrm>
            <a:off x="6626774" y="2459215"/>
            <a:ext cx="52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FICA MED TAX                             25                                   100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A48A9C-DB59-4A4C-90C5-4F70EA950A8F}"/>
              </a:ext>
            </a:extLst>
          </p:cNvPr>
          <p:cNvSpPr txBox="1"/>
          <p:nvPr/>
        </p:nvSpPr>
        <p:spPr>
          <a:xfrm>
            <a:off x="6626774" y="2950678"/>
            <a:ext cx="52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FICA SS TAX                                 50                                    200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E806DB-0403-9F40-8A08-CEF4900BE9A5}"/>
              </a:ext>
            </a:extLst>
          </p:cNvPr>
          <p:cNvSpPr txBox="1"/>
          <p:nvPr/>
        </p:nvSpPr>
        <p:spPr>
          <a:xfrm>
            <a:off x="6645167" y="3482811"/>
            <a:ext cx="52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FED TAX                                      200                                  800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E8DEEC-B8AA-1C4D-9EC4-6A64FD75330E}"/>
              </a:ext>
            </a:extLst>
          </p:cNvPr>
          <p:cNvSpPr txBox="1"/>
          <p:nvPr/>
        </p:nvSpPr>
        <p:spPr>
          <a:xfrm>
            <a:off x="11098924" y="1582423"/>
            <a:ext cx="846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05/20/2021</a:t>
            </a:r>
          </a:p>
        </p:txBody>
      </p:sp>
    </p:spTree>
    <p:extLst>
      <p:ext uri="{BB962C8B-B14F-4D97-AF65-F5344CB8AC3E}">
        <p14:creationId xmlns:p14="http://schemas.microsoft.com/office/powerpoint/2010/main" val="233313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Fillable Pay Stub Template">
            <a:extLst>
              <a:ext uri="{FF2B5EF4-FFF2-40B4-BE49-F238E27FC236}">
                <a16:creationId xmlns:a16="http://schemas.microsoft.com/office/drawing/2014/main" id="{4F258867-D54D-0848-84AB-9F00D7707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025"/>
            <a:ext cx="12192000" cy="620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266671-1D35-0B45-89FC-6D679D6F5030}"/>
              </a:ext>
            </a:extLst>
          </p:cNvPr>
          <p:cNvSpPr txBox="1"/>
          <p:nvPr/>
        </p:nvSpPr>
        <p:spPr>
          <a:xfrm>
            <a:off x="2543504" y="935420"/>
            <a:ext cx="355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Macro Zoft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346B7-4A64-3247-BD65-1A44E692DD83}"/>
              </a:ext>
            </a:extLst>
          </p:cNvPr>
          <p:cNvSpPr txBox="1"/>
          <p:nvPr/>
        </p:nvSpPr>
        <p:spPr>
          <a:xfrm>
            <a:off x="246994" y="1543815"/>
            <a:ext cx="366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Jannice Bobstein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A6D49-6F93-3946-A747-7D2484CBFCA2}"/>
              </a:ext>
            </a:extLst>
          </p:cNvPr>
          <p:cNvSpPr txBox="1"/>
          <p:nvPr/>
        </p:nvSpPr>
        <p:spPr>
          <a:xfrm>
            <a:off x="4025461" y="1538824"/>
            <a:ext cx="207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166-45-6766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70B88-8600-C844-A0CC-13A05AA4600D}"/>
              </a:ext>
            </a:extLst>
          </p:cNvPr>
          <p:cNvSpPr txBox="1"/>
          <p:nvPr/>
        </p:nvSpPr>
        <p:spPr>
          <a:xfrm>
            <a:off x="6096000" y="1538824"/>
            <a:ext cx="224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4500556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22613-E7DF-6D48-8889-433FDE89B6C1}"/>
              </a:ext>
            </a:extLst>
          </p:cNvPr>
          <p:cNvSpPr txBox="1"/>
          <p:nvPr/>
        </p:nvSpPr>
        <p:spPr>
          <a:xfrm>
            <a:off x="8424042" y="1538824"/>
            <a:ext cx="84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07826-5816-254C-9470-A1D0E9687BCC}"/>
              </a:ext>
            </a:extLst>
          </p:cNvPr>
          <p:cNvSpPr txBox="1"/>
          <p:nvPr/>
        </p:nvSpPr>
        <p:spPr>
          <a:xfrm>
            <a:off x="9348953" y="1574668"/>
            <a:ext cx="1686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05/01/2021- 5/18/2021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75237E-3EAB-074F-B1C1-23271259D59C}"/>
              </a:ext>
            </a:extLst>
          </p:cNvPr>
          <p:cNvSpPr txBox="1"/>
          <p:nvPr/>
        </p:nvSpPr>
        <p:spPr>
          <a:xfrm>
            <a:off x="331077" y="6069519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8000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F93786-606E-0449-BAED-9FF0646C31D4}"/>
              </a:ext>
            </a:extLst>
          </p:cNvPr>
          <p:cNvSpPr txBox="1"/>
          <p:nvPr/>
        </p:nvSpPr>
        <p:spPr>
          <a:xfrm>
            <a:off x="2159877" y="6069519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2200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9594A-41B6-BB47-9B2B-FF306EB3B281}"/>
              </a:ext>
            </a:extLst>
          </p:cNvPr>
          <p:cNvSpPr txBox="1"/>
          <p:nvPr/>
        </p:nvSpPr>
        <p:spPr>
          <a:xfrm>
            <a:off x="4382816" y="6069519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5800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4BF3FE-9185-2C4B-85D4-1A2A010DD384}"/>
              </a:ext>
            </a:extLst>
          </p:cNvPr>
          <p:cNvSpPr txBox="1"/>
          <p:nvPr/>
        </p:nvSpPr>
        <p:spPr>
          <a:xfrm>
            <a:off x="6311463" y="6073128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AFBE4-77DC-234D-9F54-4C4CFA655368}"/>
              </a:ext>
            </a:extLst>
          </p:cNvPr>
          <p:cNvSpPr txBox="1"/>
          <p:nvPr/>
        </p:nvSpPr>
        <p:spPr>
          <a:xfrm>
            <a:off x="8140263" y="6073128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4D50AA-6369-FD4F-B333-00B86AACF614}"/>
              </a:ext>
            </a:extLst>
          </p:cNvPr>
          <p:cNvSpPr txBox="1"/>
          <p:nvPr/>
        </p:nvSpPr>
        <p:spPr>
          <a:xfrm>
            <a:off x="10363202" y="6073128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1450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21E908-0396-8948-9D18-8C6942179005}"/>
              </a:ext>
            </a:extLst>
          </p:cNvPr>
          <p:cNvSpPr txBox="1"/>
          <p:nvPr/>
        </p:nvSpPr>
        <p:spPr>
          <a:xfrm>
            <a:off x="315313" y="2459215"/>
            <a:ext cx="556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GROSS WAGES                  50                             40                   2000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5216FC-7B36-B74C-873D-48E475381E0A}"/>
              </a:ext>
            </a:extLst>
          </p:cNvPr>
          <p:cNvSpPr txBox="1"/>
          <p:nvPr/>
        </p:nvSpPr>
        <p:spPr>
          <a:xfrm>
            <a:off x="6626774" y="2459215"/>
            <a:ext cx="52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FICA MED TAX                             50                                   200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A48A9C-DB59-4A4C-90C5-4F70EA950A8F}"/>
              </a:ext>
            </a:extLst>
          </p:cNvPr>
          <p:cNvSpPr txBox="1"/>
          <p:nvPr/>
        </p:nvSpPr>
        <p:spPr>
          <a:xfrm>
            <a:off x="6626774" y="2950678"/>
            <a:ext cx="52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FICA SS TAX                                 100                                  400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E806DB-0403-9F40-8A08-CEF4900BE9A5}"/>
              </a:ext>
            </a:extLst>
          </p:cNvPr>
          <p:cNvSpPr txBox="1"/>
          <p:nvPr/>
        </p:nvSpPr>
        <p:spPr>
          <a:xfrm>
            <a:off x="6645167" y="3482811"/>
            <a:ext cx="52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FED TAX                                      400                                  1600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E8DEEC-B8AA-1C4D-9EC4-6A64FD75330E}"/>
              </a:ext>
            </a:extLst>
          </p:cNvPr>
          <p:cNvSpPr txBox="1"/>
          <p:nvPr/>
        </p:nvSpPr>
        <p:spPr>
          <a:xfrm>
            <a:off x="11098924" y="1582423"/>
            <a:ext cx="846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05/20/2021</a:t>
            </a:r>
          </a:p>
        </p:txBody>
      </p:sp>
    </p:spTree>
    <p:extLst>
      <p:ext uri="{BB962C8B-B14F-4D97-AF65-F5344CB8AC3E}">
        <p14:creationId xmlns:p14="http://schemas.microsoft.com/office/powerpoint/2010/main" val="290981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Fillable Pay Stub Template">
            <a:extLst>
              <a:ext uri="{FF2B5EF4-FFF2-40B4-BE49-F238E27FC236}">
                <a16:creationId xmlns:a16="http://schemas.microsoft.com/office/drawing/2014/main" id="{4F258867-D54D-0848-84AB-9F00D7707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025"/>
            <a:ext cx="12192000" cy="620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266671-1D35-0B45-89FC-6D679D6F5030}"/>
              </a:ext>
            </a:extLst>
          </p:cNvPr>
          <p:cNvSpPr txBox="1"/>
          <p:nvPr/>
        </p:nvSpPr>
        <p:spPr>
          <a:xfrm>
            <a:off x="2543504" y="935420"/>
            <a:ext cx="355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Macro Zoft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346B7-4A64-3247-BD65-1A44E692DD83}"/>
              </a:ext>
            </a:extLst>
          </p:cNvPr>
          <p:cNvSpPr txBox="1"/>
          <p:nvPr/>
        </p:nvSpPr>
        <p:spPr>
          <a:xfrm>
            <a:off x="246994" y="1543815"/>
            <a:ext cx="366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Alex Theodery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A6D49-6F93-3946-A747-7D2484CBFCA2}"/>
              </a:ext>
            </a:extLst>
          </p:cNvPr>
          <p:cNvSpPr txBox="1"/>
          <p:nvPr/>
        </p:nvSpPr>
        <p:spPr>
          <a:xfrm>
            <a:off x="4025461" y="1538824"/>
            <a:ext cx="207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132-56-7788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70B88-8600-C844-A0CC-13A05AA4600D}"/>
              </a:ext>
            </a:extLst>
          </p:cNvPr>
          <p:cNvSpPr txBox="1"/>
          <p:nvPr/>
        </p:nvSpPr>
        <p:spPr>
          <a:xfrm>
            <a:off x="6096000" y="1538824"/>
            <a:ext cx="224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4500305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22613-E7DF-6D48-8889-433FDE89B6C1}"/>
              </a:ext>
            </a:extLst>
          </p:cNvPr>
          <p:cNvSpPr txBox="1"/>
          <p:nvPr/>
        </p:nvSpPr>
        <p:spPr>
          <a:xfrm>
            <a:off x="8424042" y="1538824"/>
            <a:ext cx="84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07826-5816-254C-9470-A1D0E9687BCC}"/>
              </a:ext>
            </a:extLst>
          </p:cNvPr>
          <p:cNvSpPr txBox="1"/>
          <p:nvPr/>
        </p:nvSpPr>
        <p:spPr>
          <a:xfrm>
            <a:off x="9348953" y="1574668"/>
            <a:ext cx="1686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02/01/2021- 2/14/2021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75237E-3EAB-074F-B1C1-23271259D59C}"/>
              </a:ext>
            </a:extLst>
          </p:cNvPr>
          <p:cNvSpPr txBox="1"/>
          <p:nvPr/>
        </p:nvSpPr>
        <p:spPr>
          <a:xfrm>
            <a:off x="331077" y="6069519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12000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F93786-606E-0449-BAED-9FF0646C31D4}"/>
              </a:ext>
            </a:extLst>
          </p:cNvPr>
          <p:cNvSpPr txBox="1"/>
          <p:nvPr/>
        </p:nvSpPr>
        <p:spPr>
          <a:xfrm>
            <a:off x="2159877" y="6069519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3300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9594A-41B6-BB47-9B2B-FF306EB3B281}"/>
              </a:ext>
            </a:extLst>
          </p:cNvPr>
          <p:cNvSpPr txBox="1"/>
          <p:nvPr/>
        </p:nvSpPr>
        <p:spPr>
          <a:xfrm>
            <a:off x="4382816" y="6069519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5800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4BF3FE-9185-2C4B-85D4-1A2A010DD384}"/>
              </a:ext>
            </a:extLst>
          </p:cNvPr>
          <p:cNvSpPr txBox="1"/>
          <p:nvPr/>
        </p:nvSpPr>
        <p:spPr>
          <a:xfrm>
            <a:off x="6311463" y="6073128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AFBE4-77DC-234D-9F54-4C4CFA655368}"/>
              </a:ext>
            </a:extLst>
          </p:cNvPr>
          <p:cNvSpPr txBox="1"/>
          <p:nvPr/>
        </p:nvSpPr>
        <p:spPr>
          <a:xfrm>
            <a:off x="8434555" y="6069518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4D50AA-6369-FD4F-B333-00B86AACF614}"/>
              </a:ext>
            </a:extLst>
          </p:cNvPr>
          <p:cNvSpPr txBox="1"/>
          <p:nvPr/>
        </p:nvSpPr>
        <p:spPr>
          <a:xfrm>
            <a:off x="10363202" y="6073128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2900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21E908-0396-8948-9D18-8C6942179005}"/>
              </a:ext>
            </a:extLst>
          </p:cNvPr>
          <p:cNvSpPr txBox="1"/>
          <p:nvPr/>
        </p:nvSpPr>
        <p:spPr>
          <a:xfrm>
            <a:off x="315313" y="2459215"/>
            <a:ext cx="556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GROSS WAGES                  100                           40                   4000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5216FC-7B36-B74C-873D-48E475381E0A}"/>
              </a:ext>
            </a:extLst>
          </p:cNvPr>
          <p:cNvSpPr txBox="1"/>
          <p:nvPr/>
        </p:nvSpPr>
        <p:spPr>
          <a:xfrm>
            <a:off x="6626774" y="2459215"/>
            <a:ext cx="52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FICA MED TAX                            100                                   300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A48A9C-DB59-4A4C-90C5-4F70EA950A8F}"/>
              </a:ext>
            </a:extLst>
          </p:cNvPr>
          <p:cNvSpPr txBox="1"/>
          <p:nvPr/>
        </p:nvSpPr>
        <p:spPr>
          <a:xfrm>
            <a:off x="6626774" y="2950678"/>
            <a:ext cx="52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FICA SS TAX                                 200                                   600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E806DB-0403-9F40-8A08-CEF4900BE9A5}"/>
              </a:ext>
            </a:extLst>
          </p:cNvPr>
          <p:cNvSpPr txBox="1"/>
          <p:nvPr/>
        </p:nvSpPr>
        <p:spPr>
          <a:xfrm>
            <a:off x="6645167" y="3482811"/>
            <a:ext cx="52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FED TAX                                      800                                  2400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E8DEEC-B8AA-1C4D-9EC4-6A64FD75330E}"/>
              </a:ext>
            </a:extLst>
          </p:cNvPr>
          <p:cNvSpPr txBox="1"/>
          <p:nvPr/>
        </p:nvSpPr>
        <p:spPr>
          <a:xfrm>
            <a:off x="11098924" y="1582423"/>
            <a:ext cx="846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02/15/2021</a:t>
            </a:r>
          </a:p>
        </p:txBody>
      </p:sp>
    </p:spTree>
    <p:extLst>
      <p:ext uri="{BB962C8B-B14F-4D97-AF65-F5344CB8AC3E}">
        <p14:creationId xmlns:p14="http://schemas.microsoft.com/office/powerpoint/2010/main" val="394658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Fillable Pay Stub Template">
            <a:extLst>
              <a:ext uri="{FF2B5EF4-FFF2-40B4-BE49-F238E27FC236}">
                <a16:creationId xmlns:a16="http://schemas.microsoft.com/office/drawing/2014/main" id="{4F258867-D54D-0848-84AB-9F00D7707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025"/>
            <a:ext cx="12192000" cy="620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266671-1D35-0B45-89FC-6D679D6F5030}"/>
              </a:ext>
            </a:extLst>
          </p:cNvPr>
          <p:cNvSpPr txBox="1"/>
          <p:nvPr/>
        </p:nvSpPr>
        <p:spPr>
          <a:xfrm>
            <a:off x="2543504" y="935420"/>
            <a:ext cx="355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Macro Zoft Inc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346B7-4A64-3247-BD65-1A44E692DD83}"/>
              </a:ext>
            </a:extLst>
          </p:cNvPr>
          <p:cNvSpPr txBox="1"/>
          <p:nvPr/>
        </p:nvSpPr>
        <p:spPr>
          <a:xfrm>
            <a:off x="246994" y="1543815"/>
            <a:ext cx="366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Roberta Black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A6D49-6F93-3946-A747-7D2484CBFCA2}"/>
              </a:ext>
            </a:extLst>
          </p:cNvPr>
          <p:cNvSpPr txBox="1"/>
          <p:nvPr/>
        </p:nvSpPr>
        <p:spPr>
          <a:xfrm>
            <a:off x="4025461" y="1538824"/>
            <a:ext cx="207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245-34-3900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70B88-8600-C844-A0CC-13A05AA4600D}"/>
              </a:ext>
            </a:extLst>
          </p:cNvPr>
          <p:cNvSpPr txBox="1"/>
          <p:nvPr/>
        </p:nvSpPr>
        <p:spPr>
          <a:xfrm>
            <a:off x="6096000" y="1538824"/>
            <a:ext cx="224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4500205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22613-E7DF-6D48-8889-433FDE89B6C1}"/>
              </a:ext>
            </a:extLst>
          </p:cNvPr>
          <p:cNvSpPr txBox="1"/>
          <p:nvPr/>
        </p:nvSpPr>
        <p:spPr>
          <a:xfrm>
            <a:off x="8424042" y="1538824"/>
            <a:ext cx="84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07826-5816-254C-9470-A1D0E9687BCC}"/>
              </a:ext>
            </a:extLst>
          </p:cNvPr>
          <p:cNvSpPr txBox="1"/>
          <p:nvPr/>
        </p:nvSpPr>
        <p:spPr>
          <a:xfrm>
            <a:off x="9348953" y="1574668"/>
            <a:ext cx="1686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02/01/2021- 2/14/2021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75237E-3EAB-074F-B1C1-23271259D59C}"/>
              </a:ext>
            </a:extLst>
          </p:cNvPr>
          <p:cNvSpPr txBox="1"/>
          <p:nvPr/>
        </p:nvSpPr>
        <p:spPr>
          <a:xfrm>
            <a:off x="331077" y="6069519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9000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F93786-606E-0449-BAED-9FF0646C31D4}"/>
              </a:ext>
            </a:extLst>
          </p:cNvPr>
          <p:cNvSpPr txBox="1"/>
          <p:nvPr/>
        </p:nvSpPr>
        <p:spPr>
          <a:xfrm>
            <a:off x="2159877" y="6069519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2750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9594A-41B6-BB47-9B2B-FF306EB3B281}"/>
              </a:ext>
            </a:extLst>
          </p:cNvPr>
          <p:cNvSpPr txBox="1"/>
          <p:nvPr/>
        </p:nvSpPr>
        <p:spPr>
          <a:xfrm>
            <a:off x="4382816" y="6069519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6250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4BF3FE-9185-2C4B-85D4-1A2A010DD384}"/>
              </a:ext>
            </a:extLst>
          </p:cNvPr>
          <p:cNvSpPr txBox="1"/>
          <p:nvPr/>
        </p:nvSpPr>
        <p:spPr>
          <a:xfrm>
            <a:off x="6311463" y="6073128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AFBE4-77DC-234D-9F54-4C4CFA655368}"/>
              </a:ext>
            </a:extLst>
          </p:cNvPr>
          <p:cNvSpPr txBox="1"/>
          <p:nvPr/>
        </p:nvSpPr>
        <p:spPr>
          <a:xfrm>
            <a:off x="8434555" y="6069518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825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4D50AA-6369-FD4F-B333-00B86AACF614}"/>
              </a:ext>
            </a:extLst>
          </p:cNvPr>
          <p:cNvSpPr txBox="1"/>
          <p:nvPr/>
        </p:nvSpPr>
        <p:spPr>
          <a:xfrm>
            <a:off x="10363202" y="6073128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2175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21E908-0396-8948-9D18-8C6942179005}"/>
              </a:ext>
            </a:extLst>
          </p:cNvPr>
          <p:cNvSpPr txBox="1"/>
          <p:nvPr/>
        </p:nvSpPr>
        <p:spPr>
          <a:xfrm>
            <a:off x="315313" y="2459215"/>
            <a:ext cx="556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GROSS WAGES                  100                           30                   3000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5216FC-7B36-B74C-873D-48E475381E0A}"/>
              </a:ext>
            </a:extLst>
          </p:cNvPr>
          <p:cNvSpPr txBox="1"/>
          <p:nvPr/>
        </p:nvSpPr>
        <p:spPr>
          <a:xfrm>
            <a:off x="6626774" y="2459215"/>
            <a:ext cx="52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FICA MED TAX                            75                                   250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A48A9C-DB59-4A4C-90C5-4F70EA950A8F}"/>
              </a:ext>
            </a:extLst>
          </p:cNvPr>
          <p:cNvSpPr txBox="1"/>
          <p:nvPr/>
        </p:nvSpPr>
        <p:spPr>
          <a:xfrm>
            <a:off x="6626774" y="2950678"/>
            <a:ext cx="52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FICA SS TAX                                 150                                   500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E806DB-0403-9F40-8A08-CEF4900BE9A5}"/>
              </a:ext>
            </a:extLst>
          </p:cNvPr>
          <p:cNvSpPr txBox="1"/>
          <p:nvPr/>
        </p:nvSpPr>
        <p:spPr>
          <a:xfrm>
            <a:off x="6645167" y="3482811"/>
            <a:ext cx="52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FED TAX                                      600                                  2000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E8DEEC-B8AA-1C4D-9EC4-6A64FD75330E}"/>
              </a:ext>
            </a:extLst>
          </p:cNvPr>
          <p:cNvSpPr txBox="1"/>
          <p:nvPr/>
        </p:nvSpPr>
        <p:spPr>
          <a:xfrm>
            <a:off x="11098924" y="1582423"/>
            <a:ext cx="846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02/15/2021</a:t>
            </a:r>
          </a:p>
        </p:txBody>
      </p:sp>
    </p:spTree>
    <p:extLst>
      <p:ext uri="{BB962C8B-B14F-4D97-AF65-F5344CB8AC3E}">
        <p14:creationId xmlns:p14="http://schemas.microsoft.com/office/powerpoint/2010/main" val="31044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Fillable Pay Stub Template">
            <a:extLst>
              <a:ext uri="{FF2B5EF4-FFF2-40B4-BE49-F238E27FC236}">
                <a16:creationId xmlns:a16="http://schemas.microsoft.com/office/drawing/2014/main" id="{4F258867-D54D-0848-84AB-9F00D7707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025"/>
            <a:ext cx="12192000" cy="620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266671-1D35-0B45-89FC-6D679D6F5030}"/>
              </a:ext>
            </a:extLst>
          </p:cNvPr>
          <p:cNvSpPr txBox="1"/>
          <p:nvPr/>
        </p:nvSpPr>
        <p:spPr>
          <a:xfrm>
            <a:off x="2543504" y="935420"/>
            <a:ext cx="355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Macro Zoft Inc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346B7-4A64-3247-BD65-1A44E692DD83}"/>
              </a:ext>
            </a:extLst>
          </p:cNvPr>
          <p:cNvSpPr txBox="1"/>
          <p:nvPr/>
        </p:nvSpPr>
        <p:spPr>
          <a:xfrm>
            <a:off x="246994" y="1543815"/>
            <a:ext cx="366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Tom Stoney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A6D49-6F93-3946-A747-7D2484CBFCA2}"/>
              </a:ext>
            </a:extLst>
          </p:cNvPr>
          <p:cNvSpPr txBox="1"/>
          <p:nvPr/>
        </p:nvSpPr>
        <p:spPr>
          <a:xfrm>
            <a:off x="4025461" y="1538824"/>
            <a:ext cx="207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244-34-3900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70B88-8600-C844-A0CC-13A05AA4600D}"/>
              </a:ext>
            </a:extLst>
          </p:cNvPr>
          <p:cNvSpPr txBox="1"/>
          <p:nvPr/>
        </p:nvSpPr>
        <p:spPr>
          <a:xfrm>
            <a:off x="6096000" y="1538824"/>
            <a:ext cx="224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4500265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22613-E7DF-6D48-8889-433FDE89B6C1}"/>
              </a:ext>
            </a:extLst>
          </p:cNvPr>
          <p:cNvSpPr txBox="1"/>
          <p:nvPr/>
        </p:nvSpPr>
        <p:spPr>
          <a:xfrm>
            <a:off x="8424042" y="1538824"/>
            <a:ext cx="84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07826-5816-254C-9470-A1D0E9687BCC}"/>
              </a:ext>
            </a:extLst>
          </p:cNvPr>
          <p:cNvSpPr txBox="1"/>
          <p:nvPr/>
        </p:nvSpPr>
        <p:spPr>
          <a:xfrm>
            <a:off x="9348953" y="1574668"/>
            <a:ext cx="1686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02/01/2021- 2/14/2021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75237E-3EAB-074F-B1C1-23271259D59C}"/>
              </a:ext>
            </a:extLst>
          </p:cNvPr>
          <p:cNvSpPr txBox="1"/>
          <p:nvPr/>
        </p:nvSpPr>
        <p:spPr>
          <a:xfrm>
            <a:off x="331077" y="6069519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1800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F93786-606E-0449-BAED-9FF0646C31D4}"/>
              </a:ext>
            </a:extLst>
          </p:cNvPr>
          <p:cNvSpPr txBox="1"/>
          <p:nvPr/>
        </p:nvSpPr>
        <p:spPr>
          <a:xfrm>
            <a:off x="2159877" y="6069519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675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9594A-41B6-BB47-9B2B-FF306EB3B281}"/>
              </a:ext>
            </a:extLst>
          </p:cNvPr>
          <p:cNvSpPr txBox="1"/>
          <p:nvPr/>
        </p:nvSpPr>
        <p:spPr>
          <a:xfrm>
            <a:off x="4382816" y="6069519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1125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4BF3FE-9185-2C4B-85D4-1A2A010DD384}"/>
              </a:ext>
            </a:extLst>
          </p:cNvPr>
          <p:cNvSpPr txBox="1"/>
          <p:nvPr/>
        </p:nvSpPr>
        <p:spPr>
          <a:xfrm>
            <a:off x="6311463" y="6073128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600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AFBE4-77DC-234D-9F54-4C4CFA655368}"/>
              </a:ext>
            </a:extLst>
          </p:cNvPr>
          <p:cNvSpPr txBox="1"/>
          <p:nvPr/>
        </p:nvSpPr>
        <p:spPr>
          <a:xfrm>
            <a:off x="8434555" y="6069518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225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4D50AA-6369-FD4F-B333-00B86AACF614}"/>
              </a:ext>
            </a:extLst>
          </p:cNvPr>
          <p:cNvSpPr txBox="1"/>
          <p:nvPr/>
        </p:nvSpPr>
        <p:spPr>
          <a:xfrm>
            <a:off x="10363202" y="6073128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375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21E908-0396-8948-9D18-8C6942179005}"/>
              </a:ext>
            </a:extLst>
          </p:cNvPr>
          <p:cNvSpPr txBox="1"/>
          <p:nvPr/>
        </p:nvSpPr>
        <p:spPr>
          <a:xfrm>
            <a:off x="315313" y="2459215"/>
            <a:ext cx="556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GROSS WAGES                  15                           40                   600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5216FC-7B36-B74C-873D-48E475381E0A}"/>
              </a:ext>
            </a:extLst>
          </p:cNvPr>
          <p:cNvSpPr txBox="1"/>
          <p:nvPr/>
        </p:nvSpPr>
        <p:spPr>
          <a:xfrm>
            <a:off x="6626774" y="2459215"/>
            <a:ext cx="52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FICA MED TAX                            50                                   150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A48A9C-DB59-4A4C-90C5-4F70EA950A8F}"/>
              </a:ext>
            </a:extLst>
          </p:cNvPr>
          <p:cNvSpPr txBox="1"/>
          <p:nvPr/>
        </p:nvSpPr>
        <p:spPr>
          <a:xfrm>
            <a:off x="6626774" y="2950678"/>
            <a:ext cx="52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FICA SS TAX                                 75                                   225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E806DB-0403-9F40-8A08-CEF4900BE9A5}"/>
              </a:ext>
            </a:extLst>
          </p:cNvPr>
          <p:cNvSpPr txBox="1"/>
          <p:nvPr/>
        </p:nvSpPr>
        <p:spPr>
          <a:xfrm>
            <a:off x="6645167" y="3482811"/>
            <a:ext cx="52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FED TAX                                      100                                 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E8DEEC-B8AA-1C4D-9EC4-6A64FD75330E}"/>
              </a:ext>
            </a:extLst>
          </p:cNvPr>
          <p:cNvSpPr txBox="1"/>
          <p:nvPr/>
        </p:nvSpPr>
        <p:spPr>
          <a:xfrm>
            <a:off x="11098924" y="1582423"/>
            <a:ext cx="846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02/15/2021</a:t>
            </a:r>
          </a:p>
        </p:txBody>
      </p:sp>
    </p:spTree>
    <p:extLst>
      <p:ext uri="{BB962C8B-B14F-4D97-AF65-F5344CB8AC3E}">
        <p14:creationId xmlns:p14="http://schemas.microsoft.com/office/powerpoint/2010/main" val="90802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Fillable Pay Stub Template">
            <a:extLst>
              <a:ext uri="{FF2B5EF4-FFF2-40B4-BE49-F238E27FC236}">
                <a16:creationId xmlns:a16="http://schemas.microsoft.com/office/drawing/2014/main" id="{4F258867-D54D-0848-84AB-9F00D7707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025"/>
            <a:ext cx="12192000" cy="620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266671-1D35-0B45-89FC-6D679D6F5030}"/>
              </a:ext>
            </a:extLst>
          </p:cNvPr>
          <p:cNvSpPr txBox="1"/>
          <p:nvPr/>
        </p:nvSpPr>
        <p:spPr>
          <a:xfrm>
            <a:off x="2543504" y="935420"/>
            <a:ext cx="355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Macro Zoft Inc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346B7-4A64-3247-BD65-1A44E692DD83}"/>
              </a:ext>
            </a:extLst>
          </p:cNvPr>
          <p:cNvSpPr txBox="1"/>
          <p:nvPr/>
        </p:nvSpPr>
        <p:spPr>
          <a:xfrm>
            <a:off x="246994" y="1543815"/>
            <a:ext cx="366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Tom Stoney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A6D49-6F93-3946-A747-7D2484CBFCA2}"/>
              </a:ext>
            </a:extLst>
          </p:cNvPr>
          <p:cNvSpPr txBox="1"/>
          <p:nvPr/>
        </p:nvSpPr>
        <p:spPr>
          <a:xfrm>
            <a:off x="4025461" y="1538824"/>
            <a:ext cx="207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244-34-3900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70B88-8600-C844-A0CC-13A05AA4600D}"/>
              </a:ext>
            </a:extLst>
          </p:cNvPr>
          <p:cNvSpPr txBox="1"/>
          <p:nvPr/>
        </p:nvSpPr>
        <p:spPr>
          <a:xfrm>
            <a:off x="6096000" y="1538824"/>
            <a:ext cx="224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4500265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22613-E7DF-6D48-8889-433FDE89B6C1}"/>
              </a:ext>
            </a:extLst>
          </p:cNvPr>
          <p:cNvSpPr txBox="1"/>
          <p:nvPr/>
        </p:nvSpPr>
        <p:spPr>
          <a:xfrm>
            <a:off x="8424042" y="1538824"/>
            <a:ext cx="84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07826-5816-254C-9470-A1D0E9687BCC}"/>
              </a:ext>
            </a:extLst>
          </p:cNvPr>
          <p:cNvSpPr txBox="1"/>
          <p:nvPr/>
        </p:nvSpPr>
        <p:spPr>
          <a:xfrm>
            <a:off x="9348953" y="1574668"/>
            <a:ext cx="1686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01/15/2021- 1/31/2021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75237E-3EAB-074F-B1C1-23271259D59C}"/>
              </a:ext>
            </a:extLst>
          </p:cNvPr>
          <p:cNvSpPr txBox="1"/>
          <p:nvPr/>
        </p:nvSpPr>
        <p:spPr>
          <a:xfrm>
            <a:off x="331077" y="6069519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1200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F93786-606E-0449-BAED-9FF0646C31D4}"/>
              </a:ext>
            </a:extLst>
          </p:cNvPr>
          <p:cNvSpPr txBox="1"/>
          <p:nvPr/>
        </p:nvSpPr>
        <p:spPr>
          <a:xfrm>
            <a:off x="2159877" y="6069519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9594A-41B6-BB47-9B2B-FF306EB3B281}"/>
              </a:ext>
            </a:extLst>
          </p:cNvPr>
          <p:cNvSpPr txBox="1"/>
          <p:nvPr/>
        </p:nvSpPr>
        <p:spPr>
          <a:xfrm>
            <a:off x="4382816" y="6069519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750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4BF3FE-9185-2C4B-85D4-1A2A010DD384}"/>
              </a:ext>
            </a:extLst>
          </p:cNvPr>
          <p:cNvSpPr txBox="1"/>
          <p:nvPr/>
        </p:nvSpPr>
        <p:spPr>
          <a:xfrm>
            <a:off x="6311463" y="6073128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600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AFBE4-77DC-234D-9F54-4C4CFA655368}"/>
              </a:ext>
            </a:extLst>
          </p:cNvPr>
          <p:cNvSpPr txBox="1"/>
          <p:nvPr/>
        </p:nvSpPr>
        <p:spPr>
          <a:xfrm>
            <a:off x="8434555" y="6069518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225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4D50AA-6369-FD4F-B333-00B86AACF614}"/>
              </a:ext>
            </a:extLst>
          </p:cNvPr>
          <p:cNvSpPr txBox="1"/>
          <p:nvPr/>
        </p:nvSpPr>
        <p:spPr>
          <a:xfrm>
            <a:off x="10363202" y="6073128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375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21E908-0396-8948-9D18-8C6942179005}"/>
              </a:ext>
            </a:extLst>
          </p:cNvPr>
          <p:cNvSpPr txBox="1"/>
          <p:nvPr/>
        </p:nvSpPr>
        <p:spPr>
          <a:xfrm>
            <a:off x="315313" y="2459215"/>
            <a:ext cx="556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GROSS WAGES                  15                           40                   600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5216FC-7B36-B74C-873D-48E475381E0A}"/>
              </a:ext>
            </a:extLst>
          </p:cNvPr>
          <p:cNvSpPr txBox="1"/>
          <p:nvPr/>
        </p:nvSpPr>
        <p:spPr>
          <a:xfrm>
            <a:off x="6626774" y="2459215"/>
            <a:ext cx="52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FICA MED TAX                            50                                   100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A48A9C-DB59-4A4C-90C5-4F70EA950A8F}"/>
              </a:ext>
            </a:extLst>
          </p:cNvPr>
          <p:cNvSpPr txBox="1"/>
          <p:nvPr/>
        </p:nvSpPr>
        <p:spPr>
          <a:xfrm>
            <a:off x="6626774" y="2950678"/>
            <a:ext cx="52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FICA SS TAX                                 75                                   150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E806DB-0403-9F40-8A08-CEF4900BE9A5}"/>
              </a:ext>
            </a:extLst>
          </p:cNvPr>
          <p:cNvSpPr txBox="1"/>
          <p:nvPr/>
        </p:nvSpPr>
        <p:spPr>
          <a:xfrm>
            <a:off x="6645167" y="3482811"/>
            <a:ext cx="52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FED TAX                                      100                                 200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E8DEEC-B8AA-1C4D-9EC4-6A64FD75330E}"/>
              </a:ext>
            </a:extLst>
          </p:cNvPr>
          <p:cNvSpPr txBox="1"/>
          <p:nvPr/>
        </p:nvSpPr>
        <p:spPr>
          <a:xfrm>
            <a:off x="11098924" y="1582423"/>
            <a:ext cx="846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02/01/2021</a:t>
            </a:r>
          </a:p>
        </p:txBody>
      </p:sp>
    </p:spTree>
    <p:extLst>
      <p:ext uri="{BB962C8B-B14F-4D97-AF65-F5344CB8AC3E}">
        <p14:creationId xmlns:p14="http://schemas.microsoft.com/office/powerpoint/2010/main" val="82556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Fillable Pay Stub Template">
            <a:extLst>
              <a:ext uri="{FF2B5EF4-FFF2-40B4-BE49-F238E27FC236}">
                <a16:creationId xmlns:a16="http://schemas.microsoft.com/office/drawing/2014/main" id="{4F258867-D54D-0848-84AB-9F00D7707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025"/>
            <a:ext cx="12192000" cy="620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266671-1D35-0B45-89FC-6D679D6F5030}"/>
              </a:ext>
            </a:extLst>
          </p:cNvPr>
          <p:cNvSpPr txBox="1"/>
          <p:nvPr/>
        </p:nvSpPr>
        <p:spPr>
          <a:xfrm>
            <a:off x="2543504" y="935420"/>
            <a:ext cx="355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Macro Zoft Inc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346B7-4A64-3247-BD65-1A44E692DD83}"/>
              </a:ext>
            </a:extLst>
          </p:cNvPr>
          <p:cNvSpPr txBox="1"/>
          <p:nvPr/>
        </p:nvSpPr>
        <p:spPr>
          <a:xfrm>
            <a:off x="246994" y="1543815"/>
            <a:ext cx="366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Tom Stoney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A6D49-6F93-3946-A747-7D2484CBFCA2}"/>
              </a:ext>
            </a:extLst>
          </p:cNvPr>
          <p:cNvSpPr txBox="1"/>
          <p:nvPr/>
        </p:nvSpPr>
        <p:spPr>
          <a:xfrm>
            <a:off x="4025461" y="1538824"/>
            <a:ext cx="207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244-34-3900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70B88-8600-C844-A0CC-13A05AA4600D}"/>
              </a:ext>
            </a:extLst>
          </p:cNvPr>
          <p:cNvSpPr txBox="1"/>
          <p:nvPr/>
        </p:nvSpPr>
        <p:spPr>
          <a:xfrm>
            <a:off x="6096000" y="1538824"/>
            <a:ext cx="224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4500265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22613-E7DF-6D48-8889-433FDE89B6C1}"/>
              </a:ext>
            </a:extLst>
          </p:cNvPr>
          <p:cNvSpPr txBox="1"/>
          <p:nvPr/>
        </p:nvSpPr>
        <p:spPr>
          <a:xfrm>
            <a:off x="8424042" y="1538824"/>
            <a:ext cx="84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07826-5816-254C-9470-A1D0E9687BCC}"/>
              </a:ext>
            </a:extLst>
          </p:cNvPr>
          <p:cNvSpPr txBox="1"/>
          <p:nvPr/>
        </p:nvSpPr>
        <p:spPr>
          <a:xfrm>
            <a:off x="9348953" y="1574668"/>
            <a:ext cx="1686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01/01/2021- 1/15/2021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75237E-3EAB-074F-B1C1-23271259D59C}"/>
              </a:ext>
            </a:extLst>
          </p:cNvPr>
          <p:cNvSpPr txBox="1"/>
          <p:nvPr/>
        </p:nvSpPr>
        <p:spPr>
          <a:xfrm>
            <a:off x="331077" y="6069519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600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F93786-606E-0449-BAED-9FF0646C31D4}"/>
              </a:ext>
            </a:extLst>
          </p:cNvPr>
          <p:cNvSpPr txBox="1"/>
          <p:nvPr/>
        </p:nvSpPr>
        <p:spPr>
          <a:xfrm>
            <a:off x="2159877" y="6069519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9594A-41B6-BB47-9B2B-FF306EB3B281}"/>
              </a:ext>
            </a:extLst>
          </p:cNvPr>
          <p:cNvSpPr txBox="1"/>
          <p:nvPr/>
        </p:nvSpPr>
        <p:spPr>
          <a:xfrm>
            <a:off x="4382816" y="6069519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375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4BF3FE-9185-2C4B-85D4-1A2A010DD384}"/>
              </a:ext>
            </a:extLst>
          </p:cNvPr>
          <p:cNvSpPr txBox="1"/>
          <p:nvPr/>
        </p:nvSpPr>
        <p:spPr>
          <a:xfrm>
            <a:off x="6311463" y="6073128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600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AFBE4-77DC-234D-9F54-4C4CFA655368}"/>
              </a:ext>
            </a:extLst>
          </p:cNvPr>
          <p:cNvSpPr txBox="1"/>
          <p:nvPr/>
        </p:nvSpPr>
        <p:spPr>
          <a:xfrm>
            <a:off x="8434555" y="6069518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225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4D50AA-6369-FD4F-B333-00B86AACF614}"/>
              </a:ext>
            </a:extLst>
          </p:cNvPr>
          <p:cNvSpPr txBox="1"/>
          <p:nvPr/>
        </p:nvSpPr>
        <p:spPr>
          <a:xfrm>
            <a:off x="10363202" y="6073128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375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21E908-0396-8948-9D18-8C6942179005}"/>
              </a:ext>
            </a:extLst>
          </p:cNvPr>
          <p:cNvSpPr txBox="1"/>
          <p:nvPr/>
        </p:nvSpPr>
        <p:spPr>
          <a:xfrm>
            <a:off x="315313" y="2459215"/>
            <a:ext cx="556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GROSS WAGES                  15                           40                   600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5216FC-7B36-B74C-873D-48E475381E0A}"/>
              </a:ext>
            </a:extLst>
          </p:cNvPr>
          <p:cNvSpPr txBox="1"/>
          <p:nvPr/>
        </p:nvSpPr>
        <p:spPr>
          <a:xfrm>
            <a:off x="6626774" y="2459215"/>
            <a:ext cx="52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FICA MED TAX                            50                                   50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A48A9C-DB59-4A4C-90C5-4F70EA950A8F}"/>
              </a:ext>
            </a:extLst>
          </p:cNvPr>
          <p:cNvSpPr txBox="1"/>
          <p:nvPr/>
        </p:nvSpPr>
        <p:spPr>
          <a:xfrm>
            <a:off x="6626774" y="2950678"/>
            <a:ext cx="52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FICA SS TAX                                 75                                   75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E806DB-0403-9F40-8A08-CEF4900BE9A5}"/>
              </a:ext>
            </a:extLst>
          </p:cNvPr>
          <p:cNvSpPr txBox="1"/>
          <p:nvPr/>
        </p:nvSpPr>
        <p:spPr>
          <a:xfrm>
            <a:off x="6645167" y="3482811"/>
            <a:ext cx="52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FED TAX                                      100                                 100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E8DEEC-B8AA-1C4D-9EC4-6A64FD75330E}"/>
              </a:ext>
            </a:extLst>
          </p:cNvPr>
          <p:cNvSpPr txBox="1"/>
          <p:nvPr/>
        </p:nvSpPr>
        <p:spPr>
          <a:xfrm>
            <a:off x="11098924" y="1582423"/>
            <a:ext cx="846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01/16/2021</a:t>
            </a:r>
          </a:p>
        </p:txBody>
      </p:sp>
    </p:spTree>
    <p:extLst>
      <p:ext uri="{BB962C8B-B14F-4D97-AF65-F5344CB8AC3E}">
        <p14:creationId xmlns:p14="http://schemas.microsoft.com/office/powerpoint/2010/main" val="351907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Fillable Pay Stub Template">
            <a:extLst>
              <a:ext uri="{FF2B5EF4-FFF2-40B4-BE49-F238E27FC236}">
                <a16:creationId xmlns:a16="http://schemas.microsoft.com/office/drawing/2014/main" id="{4F258867-D54D-0848-84AB-9F00D7707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025"/>
            <a:ext cx="12192000" cy="620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266671-1D35-0B45-89FC-6D679D6F5030}"/>
              </a:ext>
            </a:extLst>
          </p:cNvPr>
          <p:cNvSpPr txBox="1"/>
          <p:nvPr/>
        </p:nvSpPr>
        <p:spPr>
          <a:xfrm>
            <a:off x="2543504" y="935420"/>
            <a:ext cx="355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Macro</a:t>
            </a:r>
            <a:r>
              <a:rPr lang="en-US" dirty="0"/>
              <a:t> </a:t>
            </a:r>
            <a:r>
              <a:rPr lang="en-US" b="1" dirty="0"/>
              <a:t>Zoft</a:t>
            </a:r>
            <a:r>
              <a:rPr lang="en-US" dirty="0"/>
              <a:t>      Inc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346B7-4A64-3247-BD65-1A44E692DD83}"/>
              </a:ext>
            </a:extLst>
          </p:cNvPr>
          <p:cNvSpPr txBox="1"/>
          <p:nvPr/>
        </p:nvSpPr>
        <p:spPr>
          <a:xfrm>
            <a:off x="246994" y="1543815"/>
            <a:ext cx="366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Tara Keyboards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A6D49-6F93-3946-A747-7D2484CBFCA2}"/>
              </a:ext>
            </a:extLst>
          </p:cNvPr>
          <p:cNvSpPr txBox="1"/>
          <p:nvPr/>
        </p:nvSpPr>
        <p:spPr>
          <a:xfrm>
            <a:off x="4025461" y="1538824"/>
            <a:ext cx="207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XXX-XX-3900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70B88-8600-C844-A0CC-13A05AA4600D}"/>
              </a:ext>
            </a:extLst>
          </p:cNvPr>
          <p:cNvSpPr txBox="1"/>
          <p:nvPr/>
        </p:nvSpPr>
        <p:spPr>
          <a:xfrm>
            <a:off x="6096000" y="1538824"/>
            <a:ext cx="224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2500555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22613-E7DF-6D48-8889-433FDE89B6C1}"/>
              </a:ext>
            </a:extLst>
          </p:cNvPr>
          <p:cNvSpPr txBox="1"/>
          <p:nvPr/>
        </p:nvSpPr>
        <p:spPr>
          <a:xfrm>
            <a:off x="8424042" y="1538824"/>
            <a:ext cx="84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07826-5816-254C-9470-A1D0E9687BCC}"/>
              </a:ext>
            </a:extLst>
          </p:cNvPr>
          <p:cNvSpPr txBox="1"/>
          <p:nvPr/>
        </p:nvSpPr>
        <p:spPr>
          <a:xfrm>
            <a:off x="9348953" y="1574668"/>
            <a:ext cx="1686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01/01/2021- 1/15/2021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75237E-3EAB-074F-B1C1-23271259D59C}"/>
              </a:ext>
            </a:extLst>
          </p:cNvPr>
          <p:cNvSpPr txBox="1"/>
          <p:nvPr/>
        </p:nvSpPr>
        <p:spPr>
          <a:xfrm>
            <a:off x="331077" y="6069519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F93786-606E-0449-BAED-9FF0646C31D4}"/>
              </a:ext>
            </a:extLst>
          </p:cNvPr>
          <p:cNvSpPr txBox="1"/>
          <p:nvPr/>
        </p:nvSpPr>
        <p:spPr>
          <a:xfrm>
            <a:off x="2159877" y="6069519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1050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9594A-41B6-BB47-9B2B-FF306EB3B281}"/>
              </a:ext>
            </a:extLst>
          </p:cNvPr>
          <p:cNvSpPr txBox="1"/>
          <p:nvPr/>
        </p:nvSpPr>
        <p:spPr>
          <a:xfrm>
            <a:off x="4382816" y="6069519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1250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4BF3FE-9185-2C4B-85D4-1A2A010DD384}"/>
              </a:ext>
            </a:extLst>
          </p:cNvPr>
          <p:cNvSpPr txBox="1"/>
          <p:nvPr/>
        </p:nvSpPr>
        <p:spPr>
          <a:xfrm>
            <a:off x="6311463" y="6073128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AFBE4-77DC-234D-9F54-4C4CFA655368}"/>
              </a:ext>
            </a:extLst>
          </p:cNvPr>
          <p:cNvSpPr txBox="1"/>
          <p:nvPr/>
        </p:nvSpPr>
        <p:spPr>
          <a:xfrm>
            <a:off x="8434555" y="6069518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1050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4D50AA-6369-FD4F-B333-00B86AACF614}"/>
              </a:ext>
            </a:extLst>
          </p:cNvPr>
          <p:cNvSpPr txBox="1"/>
          <p:nvPr/>
        </p:nvSpPr>
        <p:spPr>
          <a:xfrm>
            <a:off x="10363202" y="6073128"/>
            <a:ext cx="149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1250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21E908-0396-8948-9D18-8C6942179005}"/>
              </a:ext>
            </a:extLst>
          </p:cNvPr>
          <p:cNvSpPr txBox="1"/>
          <p:nvPr/>
        </p:nvSpPr>
        <p:spPr>
          <a:xfrm>
            <a:off x="315313" y="2459215"/>
            <a:ext cx="556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GROSS WAGES                  60                           40                   2400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5216FC-7B36-B74C-873D-48E475381E0A}"/>
              </a:ext>
            </a:extLst>
          </p:cNvPr>
          <p:cNvSpPr txBox="1"/>
          <p:nvPr/>
        </p:nvSpPr>
        <p:spPr>
          <a:xfrm>
            <a:off x="6626774" y="2459215"/>
            <a:ext cx="52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FICA MED TAX                            150                                 150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A48A9C-DB59-4A4C-90C5-4F70EA950A8F}"/>
              </a:ext>
            </a:extLst>
          </p:cNvPr>
          <p:cNvSpPr txBox="1"/>
          <p:nvPr/>
        </p:nvSpPr>
        <p:spPr>
          <a:xfrm>
            <a:off x="6626774" y="2950678"/>
            <a:ext cx="52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FICA SS TAX                                 300                                300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E806DB-0403-9F40-8A08-CEF4900BE9A5}"/>
              </a:ext>
            </a:extLst>
          </p:cNvPr>
          <p:cNvSpPr txBox="1"/>
          <p:nvPr/>
        </p:nvSpPr>
        <p:spPr>
          <a:xfrm>
            <a:off x="6645167" y="3482811"/>
            <a:ext cx="52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FED TAX                                      600                                 600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E8DEEC-B8AA-1C4D-9EC4-6A64FD75330E}"/>
              </a:ext>
            </a:extLst>
          </p:cNvPr>
          <p:cNvSpPr txBox="1"/>
          <p:nvPr/>
        </p:nvSpPr>
        <p:spPr>
          <a:xfrm>
            <a:off x="11098924" y="1582423"/>
            <a:ext cx="846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01/16/2021</a:t>
            </a:r>
          </a:p>
        </p:txBody>
      </p:sp>
    </p:spTree>
    <p:extLst>
      <p:ext uri="{BB962C8B-B14F-4D97-AF65-F5344CB8AC3E}">
        <p14:creationId xmlns:p14="http://schemas.microsoft.com/office/powerpoint/2010/main" val="203772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330</Words>
  <Application>Microsoft Macintosh PowerPoint</Application>
  <PresentationFormat>Widescreen</PresentationFormat>
  <Paragraphs>153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 Czernicki</dc:creator>
  <cp:lastModifiedBy>Bart Czernicki</cp:lastModifiedBy>
  <cp:revision>14</cp:revision>
  <dcterms:created xsi:type="dcterms:W3CDTF">2021-05-03T15:13:03Z</dcterms:created>
  <dcterms:modified xsi:type="dcterms:W3CDTF">2021-05-03T16:07:43Z</dcterms:modified>
</cp:coreProperties>
</file>