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th E-File" id="{A18009F2-BFB6-8240-8CC0-1F4B88FB86A5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Without E-File" id="{62699D03-CAF5-41FE-9ACB-57FF20E788F7}">
          <p14:sldIdLst>
            <p14:sldId id="257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Templates" id="{86051D66-5C99-784B-BECA-0BBA069681A3}">
          <p14:sldIdLst>
            <p14:sldId id="25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F9281-5295-9543-B879-9E7DA078675B}" v="6" dt="2021-04-26T15:04:55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9"/>
    <p:restoredTop sz="96663"/>
  </p:normalViewPr>
  <p:slideViewPr>
    <p:cSldViewPr snapToGrid="0" snapToObjects="1">
      <p:cViewPr varScale="1">
        <p:scale>
          <a:sx n="134" d="100"/>
          <a:sy n="134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6B1E-F117-664B-961D-45D907823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9255-B01C-1048-A8E3-D12D06C4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4023-2AFD-2C48-AC98-454ED145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72F6-6B28-4945-879F-DAF6E58F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A67A-3357-524C-B0BF-3486FBE0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F1A2-D469-CB4C-A18E-3880FACD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2DC25-242A-F143-8D5A-2720159C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E6B1-2192-C549-933A-3EDD5168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6E09-7D33-3A4F-9C58-A578AD69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A182-9B11-534C-9BA9-D7F337D2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D7F8C-305C-834F-8586-42373140B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4BAF1-72C7-424A-A1B2-BDC064F4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55AB-D819-7140-B2AB-2580B5F9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48E6-0E6D-9542-A776-A1CBDF21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EB08-8AF5-3948-B043-AD12B6B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8CB0-3BC3-9843-8750-D4B10B86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2597-441A-E541-A3B3-58F4A661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9DC2-F22F-C242-9A21-F673E635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12A5-EDC6-6B45-A8EE-AF3DE2B9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4DC2-2E94-DE4B-B916-E5E554B2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C920-BDE7-E34F-9931-5A1F0A4D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494C-2D81-9A4A-B4AB-E8BCD7D1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85DE-896A-AA41-8A13-CE2DF1A5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A3A6-205D-AE49-9C0D-046E72D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4B03-85A7-B545-BE53-B36D9E26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C969-695E-DA4D-8933-C2F4CAD5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F1F1-A39A-3A4F-9165-4891AFA26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1F32-9F02-DF4A-9C3C-C25844A9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0FC8-82CC-D344-9CF5-20FB5E19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A808-1B60-9D44-8B9D-5F51EEA6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F36C-5623-8C42-82C6-16BF36B5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133E-553B-5C46-8505-AF214D62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1907-1EAE-654C-980F-5A40FD07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E79D1-F30D-1E41-9F6D-A56EE18CD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9996F-E8F8-194A-A499-6AA6FA93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4F857-9411-6E4C-916C-A123DFA3C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187DC-6272-6743-8B3B-41396B6D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D17-CFBE-D546-B2A0-DFC5F7FC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74D5-B1B7-4D4D-BA98-E2917B39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913F-0B78-F546-A3CE-59BA29CE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C16E8-E5FE-D745-8314-B5A4CC78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F836-A404-3B4F-9A16-B1E93190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2DD2E-A2F7-0D4A-B648-61A5625E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7F86B-086B-9E48-93EB-B39CEB8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53D-BE3D-5F48-BFAF-49B793C0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52F5-C4F2-9B46-A959-92CE7DBC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045C-71CB-7E45-9BD2-EC76ED00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8383-54E7-9544-A236-54DA1932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A1D2-019E-E44D-B6D2-19D10406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52E3-2674-C34A-B9EF-6716F2B9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4D6AD-73F9-8747-97E2-5BB31948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E330-5107-8A40-9F89-2ADC4DFA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7634-06EE-BB43-A7EF-2FDC5A2B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C259F-0AFD-3146-B546-B12D2E61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2480-BD6E-494F-B1EF-3C4FA2079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B2541-44B8-1440-ACE1-632AB59E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501C-941F-5D4F-B3AB-E265E113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BEC96-F97C-D345-8175-465B6077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44219-4572-3649-8828-0AC7D561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9C6B-AB39-F247-8827-70F173614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26C0-4848-8C4B-8CAB-615EF68D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0BCF-DED0-534B-BB06-BB50E7064B7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0DD1-47A0-3B4A-BAA0-B8CF3F6F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B72B-E1C4-974C-959B-50C8F238D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110-33-4509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07598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65,000.00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3622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65,000.00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65,000.00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25,000.00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984599" y="1405500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Employer of The Year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123 SpringField Ave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Omaha, FL 02367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1915585" y="3140505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Roberta S. LastName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45 Suite Street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Philadelphia, PA 23490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6519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1,000.00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1001-223-45445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EACB2-5916-D047-A046-4134CB8ED0A2}"/>
              </a:ext>
            </a:extLst>
          </p:cNvPr>
          <p:cNvSpPr txBox="1"/>
          <p:nvPr/>
        </p:nvSpPr>
        <p:spPr>
          <a:xfrm>
            <a:off x="7558646" y="3540342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300.00</a:t>
            </a:r>
          </a:p>
        </p:txBody>
      </p:sp>
    </p:spTree>
    <p:extLst>
      <p:ext uri="{BB962C8B-B14F-4D97-AF65-F5344CB8AC3E}">
        <p14:creationId xmlns:p14="http://schemas.microsoft.com/office/powerpoint/2010/main" val="412676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540000">
            <a:off x="301931" y="96654"/>
            <a:ext cx="11134157" cy="6623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9958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676-77-9090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450,000.55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1,500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1460.33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40,850.25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4,500.40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6,550.46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336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BIKE SALES EMPORIUM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2 BIKE LANE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TRAPOS, TN 05299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446472" y="917131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155-99-888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15951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FD5A4-5634-A449-B242-5E64D26278CF}"/>
              </a:ext>
            </a:extLst>
          </p:cNvPr>
          <p:cNvSpPr txBox="1"/>
          <p:nvPr/>
        </p:nvSpPr>
        <p:spPr>
          <a:xfrm>
            <a:off x="2262645" y="3429000"/>
            <a:ext cx="336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Quberta      Lowell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     Popo      Lane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Bobstown,     MA    08022</a:t>
            </a:r>
          </a:p>
        </p:txBody>
      </p:sp>
    </p:spTree>
    <p:extLst>
      <p:ext uri="{BB962C8B-B14F-4D97-AF65-F5344CB8AC3E}">
        <p14:creationId xmlns:p14="http://schemas.microsoft.com/office/powerpoint/2010/main" val="40738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694" y="0"/>
            <a:ext cx="11528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0852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276-77-9090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$288,008.50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6600.99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3400.99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$45,550.25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5,800.45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3566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Sir Waggington’s Super Dog Groomers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66 Puppy Way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Jonestown,   NJ 0   8033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1907400" y="3440231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Tom Lovernall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         545 Roberta Street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Timilas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, SD 07055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5,987.87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084731" y="856424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1881-293-45225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20975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8463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120-53-4509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07598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75,000.00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3622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75,000.00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75,000.00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25,000.00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984599" y="1405500"/>
            <a:ext cx="2874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Main Employ Are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123 SpringField Ave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Omaha, FL 02367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1984598" y="3429000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Teller Moneys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986 Favorite Street Ap. 5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Philadelphia, PA 3409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6519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1,000.00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1001-223-45445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EACB2-5916-D047-A046-4134CB8ED0A2}"/>
              </a:ext>
            </a:extLst>
          </p:cNvPr>
          <p:cNvSpPr txBox="1"/>
          <p:nvPr/>
        </p:nvSpPr>
        <p:spPr>
          <a:xfrm>
            <a:off x="7558646" y="3540342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300.00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40F9A-53E6-5048-BEB3-A9A0EA821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65168"/>
            <a:ext cx="715583" cy="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4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0FC27-FDF4-4856-8493-B570232CCB07}"/>
              </a:ext>
            </a:extLst>
          </p:cNvPr>
          <p:cNvSpPr txBox="1"/>
          <p:nvPr/>
        </p:nvSpPr>
        <p:spPr>
          <a:xfrm>
            <a:off x="2985362" y="649019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293-43-8227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82868-4149-4847-BDB5-61969C47AEF3}"/>
              </a:ext>
            </a:extLst>
          </p:cNvPr>
          <p:cNvSpPr txBox="1"/>
          <p:nvPr/>
        </p:nvSpPr>
        <p:spPr>
          <a:xfrm>
            <a:off x="4497900" y="998543"/>
            <a:ext cx="20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1010-323-62537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0D1B7-E1A1-4914-823C-258501D6BFCB}"/>
              </a:ext>
            </a:extLst>
          </p:cNvPr>
          <p:cNvSpPr txBox="1"/>
          <p:nvPr/>
        </p:nvSpPr>
        <p:spPr>
          <a:xfrm>
            <a:off x="6730350" y="1029321"/>
            <a:ext cx="184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80,000.00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42F9-803B-4B29-9423-ADE007BA6B97}"/>
              </a:ext>
            </a:extLst>
          </p:cNvPr>
          <p:cNvSpPr txBox="1"/>
          <p:nvPr/>
        </p:nvSpPr>
        <p:spPr>
          <a:xfrm>
            <a:off x="8576843" y="1029321"/>
            <a:ext cx="195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14,000.00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F496D-EB01-47FB-99AE-4BB6D352A1ED}"/>
              </a:ext>
            </a:extLst>
          </p:cNvPr>
          <p:cNvSpPr txBox="1"/>
          <p:nvPr/>
        </p:nvSpPr>
        <p:spPr>
          <a:xfrm>
            <a:off x="1500850" y="1667370"/>
            <a:ext cx="4595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Johnson’s Bakery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728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Palentine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Street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Any Town, NJ 91325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8F338-9174-46F6-9C71-63B3B90DC40D}"/>
              </a:ext>
            </a:extLst>
          </p:cNvPr>
          <p:cNvSpPr txBox="1"/>
          <p:nvPr/>
        </p:nvSpPr>
        <p:spPr>
          <a:xfrm>
            <a:off x="6730350" y="1482704"/>
            <a:ext cx="184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80,000.00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57C81-7AB2-4B83-BA7C-353742322ADA}"/>
              </a:ext>
            </a:extLst>
          </p:cNvPr>
          <p:cNvSpPr txBox="1"/>
          <p:nvPr/>
        </p:nvSpPr>
        <p:spPr>
          <a:xfrm>
            <a:off x="6730350" y="1853139"/>
            <a:ext cx="184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80,000.00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2D420-367A-4AF9-8665-B43ABF5ECCB4}"/>
              </a:ext>
            </a:extLst>
          </p:cNvPr>
          <p:cNvSpPr txBox="1"/>
          <p:nvPr/>
        </p:nvSpPr>
        <p:spPr>
          <a:xfrm>
            <a:off x="6663533" y="2283597"/>
            <a:ext cx="184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1,000.00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6791F-62D1-42BC-88CD-CCE02728A4E3}"/>
              </a:ext>
            </a:extLst>
          </p:cNvPr>
          <p:cNvSpPr txBox="1"/>
          <p:nvPr/>
        </p:nvSpPr>
        <p:spPr>
          <a:xfrm>
            <a:off x="2361210" y="3429000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Sarah K. Cortez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273 Funday Blvd.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San Diego, CA 92093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B0BE-CC42-429D-AF18-D04AE44222EF}"/>
              </a:ext>
            </a:extLst>
          </p:cNvPr>
          <p:cNvSpPr txBox="1"/>
          <p:nvPr/>
        </p:nvSpPr>
        <p:spPr>
          <a:xfrm>
            <a:off x="8445240" y="145760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4,000.50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77961-7893-45D8-9D0F-01544ED39FA6}"/>
              </a:ext>
            </a:extLst>
          </p:cNvPr>
          <p:cNvSpPr txBox="1"/>
          <p:nvPr/>
        </p:nvSpPr>
        <p:spPr>
          <a:xfrm>
            <a:off x="8445240" y="1866326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1,200.52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41C80-77EA-4EEA-B87A-EDA402E51620}"/>
              </a:ext>
            </a:extLst>
          </p:cNvPr>
          <p:cNvSpPr txBox="1"/>
          <p:nvPr/>
        </p:nvSpPr>
        <p:spPr>
          <a:xfrm>
            <a:off x="8445239" y="229461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410.00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DCDC1-5236-42A7-960A-DF9E6D6819EF}"/>
              </a:ext>
            </a:extLst>
          </p:cNvPr>
          <p:cNvSpPr txBox="1"/>
          <p:nvPr/>
        </p:nvSpPr>
        <p:spPr>
          <a:xfrm>
            <a:off x="8137758" y="3521333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104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24230-902F-44F1-BC79-6D3ED6C4F1CC}"/>
              </a:ext>
            </a:extLst>
          </p:cNvPr>
          <p:cNvSpPr txBox="1"/>
          <p:nvPr/>
        </p:nvSpPr>
        <p:spPr>
          <a:xfrm>
            <a:off x="1628590" y="1634844"/>
            <a:ext cx="2260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Cat’s Corporation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26 Day Street</a:t>
            </a:r>
          </a:p>
          <a:p>
            <a:pPr algn="ctr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Keliso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, CA 93262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93791-20DA-44A1-BAFD-E768E192F2CB}"/>
              </a:ext>
            </a:extLst>
          </p:cNvPr>
          <p:cNvSpPr txBox="1"/>
          <p:nvPr/>
        </p:nvSpPr>
        <p:spPr>
          <a:xfrm>
            <a:off x="1321837" y="1091141"/>
            <a:ext cx="206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928122-27910275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BEED6-24C9-41BC-8E39-278DB2EAF59B}"/>
              </a:ext>
            </a:extLst>
          </p:cNvPr>
          <p:cNvSpPr txBox="1"/>
          <p:nvPr/>
        </p:nvSpPr>
        <p:spPr>
          <a:xfrm>
            <a:off x="3476624" y="650195"/>
            <a:ext cx="25527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031-27-7890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441B5-3E8E-49DE-A549-C941799BD48F}"/>
              </a:ext>
            </a:extLst>
          </p:cNvPr>
          <p:cNvSpPr txBox="1"/>
          <p:nvPr/>
        </p:nvSpPr>
        <p:spPr>
          <a:xfrm>
            <a:off x="6196971" y="1091141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4300000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D954F-45B4-4838-918D-0BEEC4339BBB}"/>
              </a:ext>
            </a:extLst>
          </p:cNvPr>
          <p:cNvSpPr txBox="1"/>
          <p:nvPr/>
        </p:nvSpPr>
        <p:spPr>
          <a:xfrm>
            <a:off x="6196971" y="1465567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8292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3280B-676C-4D35-884B-8CA27FFFEE26}"/>
              </a:ext>
            </a:extLst>
          </p:cNvPr>
          <p:cNvSpPr txBox="1"/>
          <p:nvPr/>
        </p:nvSpPr>
        <p:spPr>
          <a:xfrm>
            <a:off x="6196971" y="1845648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21,933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2598E-8625-4243-B8FA-C1118E7EAAF3}"/>
              </a:ext>
            </a:extLst>
          </p:cNvPr>
          <p:cNvSpPr txBox="1"/>
          <p:nvPr/>
        </p:nvSpPr>
        <p:spPr>
          <a:xfrm>
            <a:off x="6196971" y="2237660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8,000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56676-26F7-4C57-8161-D4380469F498}"/>
              </a:ext>
            </a:extLst>
          </p:cNvPr>
          <p:cNvSpPr txBox="1"/>
          <p:nvPr/>
        </p:nvSpPr>
        <p:spPr>
          <a:xfrm>
            <a:off x="8316082" y="1075752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$928101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5C336-E7B1-437E-A0AD-469F83E48694}"/>
              </a:ext>
            </a:extLst>
          </p:cNvPr>
          <p:cNvSpPr txBox="1"/>
          <p:nvPr/>
        </p:nvSpPr>
        <p:spPr>
          <a:xfrm>
            <a:off x="8316082" y="1465567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$3281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D4A28-1D80-4FD5-91A6-0E313D25747D}"/>
              </a:ext>
            </a:extLst>
          </p:cNvPr>
          <p:cNvSpPr txBox="1"/>
          <p:nvPr/>
        </p:nvSpPr>
        <p:spPr>
          <a:xfrm>
            <a:off x="8316082" y="1868328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72910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87A5F-1AB4-48AB-B7A5-8696CA7A4520}"/>
              </a:ext>
            </a:extLst>
          </p:cNvPr>
          <p:cNvSpPr txBox="1"/>
          <p:nvPr/>
        </p:nvSpPr>
        <p:spPr>
          <a:xfrm>
            <a:off x="8316082" y="2271089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43681-6067-499D-B50E-055308FC14EC}"/>
              </a:ext>
            </a:extLst>
          </p:cNvPr>
          <p:cNvSpPr txBox="1"/>
          <p:nvPr/>
        </p:nvSpPr>
        <p:spPr>
          <a:xfrm>
            <a:off x="1780526" y="3517178"/>
            <a:ext cx="287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Harman  Tacker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94 Paso Street</a:t>
            </a:r>
          </a:p>
          <a:p>
            <a:pPr algn="ctr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Filamore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, PA 83292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58516-41F5-4B76-9F83-0E136E876E12}"/>
              </a:ext>
            </a:extLst>
          </p:cNvPr>
          <p:cNvSpPr txBox="1"/>
          <p:nvPr/>
        </p:nvSpPr>
        <p:spPr>
          <a:xfrm>
            <a:off x="7537046" y="3521333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281D3-43D3-294A-A76A-DF6B64EB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69" y="5644081"/>
            <a:ext cx="587513" cy="4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6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26AC19-CC83-4F2B-9389-6E68799D69EB}"/>
              </a:ext>
            </a:extLst>
          </p:cNvPr>
          <p:cNvSpPr txBox="1"/>
          <p:nvPr/>
        </p:nvSpPr>
        <p:spPr>
          <a:xfrm>
            <a:off x="3934486" y="673005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626-89-1029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8954C-D50E-4AA1-83F8-D64D91BD0974}"/>
              </a:ext>
            </a:extLst>
          </p:cNvPr>
          <p:cNvSpPr txBox="1"/>
          <p:nvPr/>
        </p:nvSpPr>
        <p:spPr>
          <a:xfrm>
            <a:off x="4561448" y="1031619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722-981-272919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9CE7E-4B05-4A05-AB9D-818E596FCB09}"/>
              </a:ext>
            </a:extLst>
          </p:cNvPr>
          <p:cNvSpPr txBox="1"/>
          <p:nvPr/>
        </p:nvSpPr>
        <p:spPr>
          <a:xfrm>
            <a:off x="4283321" y="1535347"/>
            <a:ext cx="240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Ken &amp; Kerry Partners</a:t>
            </a:r>
          </a:p>
          <a:p>
            <a:pPr algn="ctr"/>
            <a:endParaRPr lang="en-US" sz="1400" i="1" dirty="0">
              <a:solidFill>
                <a:schemeClr val="bg2">
                  <a:lumMod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392 Tolly Blvd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Miami, FL 28190</a:t>
            </a:r>
          </a:p>
          <a:p>
            <a:pPr algn="ctr"/>
            <a:endParaRPr lang="en-US" sz="1400" i="1" dirty="0">
              <a:solidFill>
                <a:schemeClr val="bg2">
                  <a:lumMod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D47DA-E270-4D33-9346-3BF31A3E132B}"/>
              </a:ext>
            </a:extLst>
          </p:cNvPr>
          <p:cNvSpPr txBox="1"/>
          <p:nvPr/>
        </p:nvSpPr>
        <p:spPr>
          <a:xfrm>
            <a:off x="4295230" y="3919007"/>
            <a:ext cx="240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Brigit Smith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 Wherever Apt 19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Tucson, AZ 21803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EBA0D-C44C-49D7-9317-CB35C2AFA297}"/>
              </a:ext>
            </a:extLst>
          </p:cNvPr>
          <p:cNvSpPr txBox="1"/>
          <p:nvPr/>
        </p:nvSpPr>
        <p:spPr>
          <a:xfrm>
            <a:off x="6859816" y="1116805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240,000.00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74CD0-4C5C-453B-A9A1-A9AD75C243C6}"/>
              </a:ext>
            </a:extLst>
          </p:cNvPr>
          <p:cNvSpPr txBox="1"/>
          <p:nvPr/>
        </p:nvSpPr>
        <p:spPr>
          <a:xfrm>
            <a:off x="6859816" y="1504605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6372.00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8BE3-DADB-457E-9650-EA3716BD0204}"/>
              </a:ext>
            </a:extLst>
          </p:cNvPr>
          <p:cNvSpPr txBox="1"/>
          <p:nvPr/>
        </p:nvSpPr>
        <p:spPr>
          <a:xfrm>
            <a:off x="6859816" y="1892405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7000.00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5F407-0797-40D4-9076-0BD9CF2D91C5}"/>
              </a:ext>
            </a:extLst>
          </p:cNvPr>
          <p:cNvSpPr txBox="1"/>
          <p:nvPr/>
        </p:nvSpPr>
        <p:spPr>
          <a:xfrm>
            <a:off x="6859816" y="2299695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20000.00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6DB46-E591-4BBF-AD0F-C35EA9DBBA1D}"/>
              </a:ext>
            </a:extLst>
          </p:cNvPr>
          <p:cNvSpPr txBox="1"/>
          <p:nvPr/>
        </p:nvSpPr>
        <p:spPr>
          <a:xfrm>
            <a:off x="8906955" y="1075109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$32,000.00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81191-D5B4-4A5F-9BAA-14979D36BBE0}"/>
              </a:ext>
            </a:extLst>
          </p:cNvPr>
          <p:cNvSpPr txBox="1"/>
          <p:nvPr/>
        </p:nvSpPr>
        <p:spPr>
          <a:xfrm>
            <a:off x="8906955" y="1485115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21,000.32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78A3B-6FEA-4BA1-AD4C-D6BD42D35C12}"/>
              </a:ext>
            </a:extLst>
          </p:cNvPr>
          <p:cNvSpPr txBox="1"/>
          <p:nvPr/>
        </p:nvSpPr>
        <p:spPr>
          <a:xfrm>
            <a:off x="8933963" y="1878372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54,929.30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DB11A-B608-4EE1-BCD1-5BDABC5CCEF9}"/>
              </a:ext>
            </a:extLst>
          </p:cNvPr>
          <p:cNvSpPr txBox="1"/>
          <p:nvPr/>
        </p:nvSpPr>
        <p:spPr>
          <a:xfrm>
            <a:off x="8933963" y="2280205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0.00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81E13-75AC-4180-B28F-45B8EBDB4723}"/>
              </a:ext>
            </a:extLst>
          </p:cNvPr>
          <p:cNvSpPr txBox="1"/>
          <p:nvPr/>
        </p:nvSpPr>
        <p:spPr>
          <a:xfrm>
            <a:off x="6963988" y="3521333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019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26AC19-CC83-4F2B-9389-6E68799D69EB}"/>
              </a:ext>
            </a:extLst>
          </p:cNvPr>
          <p:cNvSpPr txBox="1"/>
          <p:nvPr/>
        </p:nvSpPr>
        <p:spPr>
          <a:xfrm>
            <a:off x="3459924" y="657405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544-09-1829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8954C-D50E-4AA1-83F8-D64D91BD0974}"/>
              </a:ext>
            </a:extLst>
          </p:cNvPr>
          <p:cNvSpPr txBox="1"/>
          <p:nvPr/>
        </p:nvSpPr>
        <p:spPr>
          <a:xfrm>
            <a:off x="4457276" y="1031498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909-777-283912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9CE7E-4B05-4A05-AB9D-818E596FCB09}"/>
              </a:ext>
            </a:extLst>
          </p:cNvPr>
          <p:cNvSpPr txBox="1"/>
          <p:nvPr/>
        </p:nvSpPr>
        <p:spPr>
          <a:xfrm>
            <a:off x="2355678" y="1673067"/>
            <a:ext cx="240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Jermy</a:t>
            </a: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 Corporation</a:t>
            </a:r>
          </a:p>
          <a:p>
            <a:pPr algn="ctr"/>
            <a:r>
              <a:rPr lang="en-US" sz="1600" dirty="0" err="1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Moz</a:t>
            </a: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 Lane Suite 828 J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Flagstaff, AR 92012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D47DA-E270-4D33-9346-3BF31A3E132B}"/>
              </a:ext>
            </a:extLst>
          </p:cNvPr>
          <p:cNvSpPr txBox="1"/>
          <p:nvPr/>
        </p:nvSpPr>
        <p:spPr>
          <a:xfrm>
            <a:off x="1436284" y="3769162"/>
            <a:ext cx="2402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Mat </a:t>
            </a:r>
            <a:r>
              <a:rPr lang="en-US" sz="1600" dirty="0" err="1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Leut</a:t>
            </a:r>
            <a:endParaRPr lang="en-US" sz="1600" dirty="0">
              <a:solidFill>
                <a:schemeClr val="accent1"/>
              </a:solidFill>
              <a:latin typeface="Helvetica" panose="020B0604020202020204" pitchFamily="34" charset="0"/>
              <a:ea typeface="Segoe UI Symbol" panose="020B0502040204020203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242 Platinum Court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Mesa, AL 82667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Helvetica" panose="020B0604020202020204" pitchFamily="34" charset="0"/>
              <a:ea typeface="Segoe UI Symbol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EBA0D-C44C-49D7-9317-CB35C2AFA297}"/>
              </a:ext>
            </a:extLst>
          </p:cNvPr>
          <p:cNvSpPr txBox="1"/>
          <p:nvPr/>
        </p:nvSpPr>
        <p:spPr>
          <a:xfrm>
            <a:off x="6137056" y="1080744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542900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74CD0-4C5C-453B-A9A1-A9AD75C243C6}"/>
              </a:ext>
            </a:extLst>
          </p:cNvPr>
          <p:cNvSpPr txBox="1"/>
          <p:nvPr/>
        </p:nvSpPr>
        <p:spPr>
          <a:xfrm>
            <a:off x="6859816" y="1504605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3910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8BE3-DADB-457E-9650-EA3716BD0204}"/>
              </a:ext>
            </a:extLst>
          </p:cNvPr>
          <p:cNvSpPr txBox="1"/>
          <p:nvPr/>
        </p:nvSpPr>
        <p:spPr>
          <a:xfrm>
            <a:off x="6196971" y="1892405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5391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5F407-0797-40D4-9076-0BD9CF2D91C5}"/>
              </a:ext>
            </a:extLst>
          </p:cNvPr>
          <p:cNvSpPr txBox="1"/>
          <p:nvPr/>
        </p:nvSpPr>
        <p:spPr>
          <a:xfrm>
            <a:off x="6859816" y="2299695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89200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6DB46-E591-4BBF-AD0F-C35EA9DBBA1D}"/>
              </a:ext>
            </a:extLst>
          </p:cNvPr>
          <p:cNvSpPr txBox="1"/>
          <p:nvPr/>
        </p:nvSpPr>
        <p:spPr>
          <a:xfrm>
            <a:off x="8906955" y="1075109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$230000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81191-D5B4-4A5F-9BAA-14979D36BBE0}"/>
              </a:ext>
            </a:extLst>
          </p:cNvPr>
          <p:cNvSpPr txBox="1"/>
          <p:nvPr/>
        </p:nvSpPr>
        <p:spPr>
          <a:xfrm>
            <a:off x="8328221" y="1496901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$21930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78A3B-6FEA-4BA1-AD4C-D6BD42D35C12}"/>
              </a:ext>
            </a:extLst>
          </p:cNvPr>
          <p:cNvSpPr txBox="1"/>
          <p:nvPr/>
        </p:nvSpPr>
        <p:spPr>
          <a:xfrm>
            <a:off x="8933963" y="1878372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92322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DB11A-B608-4EE1-BCD1-5BDABC5CCEF9}"/>
              </a:ext>
            </a:extLst>
          </p:cNvPr>
          <p:cNvSpPr txBox="1"/>
          <p:nvPr/>
        </p:nvSpPr>
        <p:spPr>
          <a:xfrm>
            <a:off x="8328221" y="2280205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295F2-1DCC-4093-A331-0F858EEBF66B}"/>
              </a:ext>
            </a:extLst>
          </p:cNvPr>
          <p:cNvSpPr txBox="1"/>
          <p:nvPr/>
        </p:nvSpPr>
        <p:spPr>
          <a:xfrm>
            <a:off x="8122033" y="3521333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2318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26AC19-CC83-4F2B-9389-6E68799D69EB}"/>
              </a:ext>
            </a:extLst>
          </p:cNvPr>
          <p:cNvSpPr txBox="1"/>
          <p:nvPr/>
        </p:nvSpPr>
        <p:spPr>
          <a:xfrm>
            <a:off x="3954570" y="667257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262-00-5441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8954C-D50E-4AA1-83F8-D64D91BD0974}"/>
              </a:ext>
            </a:extLst>
          </p:cNvPr>
          <p:cNvSpPr txBox="1"/>
          <p:nvPr/>
        </p:nvSpPr>
        <p:spPr>
          <a:xfrm>
            <a:off x="3550837" y="1019123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729210-939201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9CE7E-4B05-4A05-AB9D-818E596FCB09}"/>
              </a:ext>
            </a:extLst>
          </p:cNvPr>
          <p:cNvSpPr txBox="1"/>
          <p:nvPr/>
        </p:nvSpPr>
        <p:spPr>
          <a:xfrm>
            <a:off x="1885425" y="1749939"/>
            <a:ext cx="240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Contoso LLC</a:t>
            </a:r>
          </a:p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282 Pigeon Ave</a:t>
            </a:r>
          </a:p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Tempe, AZ 28910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D47DA-E270-4D33-9346-3BF31A3E132B}"/>
              </a:ext>
            </a:extLst>
          </p:cNvPr>
          <p:cNvSpPr txBox="1"/>
          <p:nvPr/>
        </p:nvSpPr>
        <p:spPr>
          <a:xfrm>
            <a:off x="2871544" y="3523042"/>
            <a:ext cx="240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Melanie K. Last</a:t>
            </a:r>
          </a:p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95 Prescott Lane</a:t>
            </a:r>
          </a:p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Houston, TX 93202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EBA0D-C44C-49D7-9317-CB35C2AFA297}"/>
              </a:ext>
            </a:extLst>
          </p:cNvPr>
          <p:cNvSpPr txBox="1"/>
          <p:nvPr/>
        </p:nvSpPr>
        <p:spPr>
          <a:xfrm>
            <a:off x="6681066" y="1070093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74CD0-4C5C-453B-A9A1-A9AD75C243C6}"/>
              </a:ext>
            </a:extLst>
          </p:cNvPr>
          <p:cNvSpPr txBox="1"/>
          <p:nvPr/>
        </p:nvSpPr>
        <p:spPr>
          <a:xfrm>
            <a:off x="6681066" y="1470978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400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8BE3-DADB-457E-9650-EA3716BD0204}"/>
              </a:ext>
            </a:extLst>
          </p:cNvPr>
          <p:cNvSpPr txBox="1"/>
          <p:nvPr/>
        </p:nvSpPr>
        <p:spPr>
          <a:xfrm>
            <a:off x="6196971" y="1892405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5F407-0797-40D4-9076-0BD9CF2D91C5}"/>
              </a:ext>
            </a:extLst>
          </p:cNvPr>
          <p:cNvSpPr txBox="1"/>
          <p:nvPr/>
        </p:nvSpPr>
        <p:spPr>
          <a:xfrm>
            <a:off x="6196971" y="2280205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6DB46-E591-4BBF-AD0F-C35EA9DBBA1D}"/>
              </a:ext>
            </a:extLst>
          </p:cNvPr>
          <p:cNvSpPr txBox="1"/>
          <p:nvPr/>
        </p:nvSpPr>
        <p:spPr>
          <a:xfrm>
            <a:off x="8096538" y="1075109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4000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81191-D5B4-4A5F-9BAA-14979D36BBE0}"/>
              </a:ext>
            </a:extLst>
          </p:cNvPr>
          <p:cNvSpPr txBox="1"/>
          <p:nvPr/>
        </p:nvSpPr>
        <p:spPr>
          <a:xfrm>
            <a:off x="8096538" y="1504605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2999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78A3B-6FEA-4BA1-AD4C-D6BD42D35C12}"/>
              </a:ext>
            </a:extLst>
          </p:cNvPr>
          <p:cNvSpPr txBox="1"/>
          <p:nvPr/>
        </p:nvSpPr>
        <p:spPr>
          <a:xfrm>
            <a:off x="8096538" y="1866847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21000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DB11A-B608-4EE1-BCD1-5BDABC5CCEF9}"/>
              </a:ext>
            </a:extLst>
          </p:cNvPr>
          <p:cNvSpPr txBox="1"/>
          <p:nvPr/>
        </p:nvSpPr>
        <p:spPr>
          <a:xfrm>
            <a:off x="8096538" y="2309463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  <a:ea typeface="Segoe UI Symbol" panose="020B0502040204020203" pitchFamily="34" charset="0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92CA0-478D-41DC-966C-7BAE9B4CFD22}"/>
              </a:ext>
            </a:extLst>
          </p:cNvPr>
          <p:cNvSpPr txBox="1"/>
          <p:nvPr/>
        </p:nvSpPr>
        <p:spPr>
          <a:xfrm>
            <a:off x="6917918" y="3517271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CBE7E-B93C-A948-B9C2-E35D3407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69" y="5644081"/>
            <a:ext cx="587513" cy="4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9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0FC27-FDF4-4856-8493-B570232CCB07}"/>
              </a:ext>
            </a:extLst>
          </p:cNvPr>
          <p:cNvSpPr txBox="1"/>
          <p:nvPr/>
        </p:nvSpPr>
        <p:spPr>
          <a:xfrm>
            <a:off x="3693460" y="653586"/>
            <a:ext cx="240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031-27-7831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82868-4149-4847-BDB5-61969C47AEF3}"/>
              </a:ext>
            </a:extLst>
          </p:cNvPr>
          <p:cNvSpPr txBox="1"/>
          <p:nvPr/>
        </p:nvSpPr>
        <p:spPr>
          <a:xfrm>
            <a:off x="3663003" y="964219"/>
            <a:ext cx="206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1010-323-62537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0D1B7-E1A1-4914-823C-258501D6BFCB}"/>
              </a:ext>
            </a:extLst>
          </p:cNvPr>
          <p:cNvSpPr txBox="1"/>
          <p:nvPr/>
        </p:nvSpPr>
        <p:spPr>
          <a:xfrm>
            <a:off x="6730350" y="1029321"/>
            <a:ext cx="184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80,000.00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42F9-803B-4B29-9423-ADE007BA6B97}"/>
              </a:ext>
            </a:extLst>
          </p:cNvPr>
          <p:cNvSpPr txBox="1"/>
          <p:nvPr/>
        </p:nvSpPr>
        <p:spPr>
          <a:xfrm>
            <a:off x="8576843" y="1029321"/>
            <a:ext cx="195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14,000.00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F496D-EB01-47FB-99AE-4BB6D352A1ED}"/>
              </a:ext>
            </a:extLst>
          </p:cNvPr>
          <p:cNvSpPr txBox="1"/>
          <p:nvPr/>
        </p:nvSpPr>
        <p:spPr>
          <a:xfrm>
            <a:off x="1500850" y="1578200"/>
            <a:ext cx="45951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Johnson’s Bakery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728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Palentine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Street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Any Town, NJ 91325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8F338-9174-46F6-9C71-63B3B90DC40D}"/>
              </a:ext>
            </a:extLst>
          </p:cNvPr>
          <p:cNvSpPr txBox="1"/>
          <p:nvPr/>
        </p:nvSpPr>
        <p:spPr>
          <a:xfrm>
            <a:off x="6335477" y="1461044"/>
            <a:ext cx="184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80,000.00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57C81-7AB2-4B83-BA7C-353742322ADA}"/>
              </a:ext>
            </a:extLst>
          </p:cNvPr>
          <p:cNvSpPr txBox="1"/>
          <p:nvPr/>
        </p:nvSpPr>
        <p:spPr>
          <a:xfrm>
            <a:off x="6730350" y="1853139"/>
            <a:ext cx="184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80,000.00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2D420-367A-4AF9-8665-B43ABF5ECCB4}"/>
              </a:ext>
            </a:extLst>
          </p:cNvPr>
          <p:cNvSpPr txBox="1"/>
          <p:nvPr/>
        </p:nvSpPr>
        <p:spPr>
          <a:xfrm>
            <a:off x="6497454" y="2245234"/>
            <a:ext cx="184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1,000.00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6791F-62D1-42BC-88CD-CCE02728A4E3}"/>
              </a:ext>
            </a:extLst>
          </p:cNvPr>
          <p:cNvSpPr txBox="1"/>
          <p:nvPr/>
        </p:nvSpPr>
        <p:spPr>
          <a:xfrm>
            <a:off x="1563403" y="3470791"/>
            <a:ext cx="2874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Sarah K. Cortez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273 Funday Blvd.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San Diego, CA 92093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B0BE-CC42-429D-AF18-D04AE44222EF}"/>
              </a:ext>
            </a:extLst>
          </p:cNvPr>
          <p:cNvSpPr txBox="1"/>
          <p:nvPr/>
        </p:nvSpPr>
        <p:spPr>
          <a:xfrm>
            <a:off x="8445240" y="1457605"/>
            <a:ext cx="22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4,000.50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77961-7893-45D8-9D0F-01544ED39FA6}"/>
              </a:ext>
            </a:extLst>
          </p:cNvPr>
          <p:cNvSpPr txBox="1"/>
          <p:nvPr/>
        </p:nvSpPr>
        <p:spPr>
          <a:xfrm>
            <a:off x="8847010" y="1842754"/>
            <a:ext cx="22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1,200.52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41C80-77EA-4EEA-B87A-EDA402E51620}"/>
              </a:ext>
            </a:extLst>
          </p:cNvPr>
          <p:cNvSpPr txBox="1"/>
          <p:nvPr/>
        </p:nvSpPr>
        <p:spPr>
          <a:xfrm>
            <a:off x="7959102" y="2258697"/>
            <a:ext cx="22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410.00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DCDC1-5236-42A7-960A-DF9E6D6819EF}"/>
              </a:ext>
            </a:extLst>
          </p:cNvPr>
          <p:cNvSpPr txBox="1"/>
          <p:nvPr/>
        </p:nvSpPr>
        <p:spPr>
          <a:xfrm>
            <a:off x="8137758" y="3521333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493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0FC27-FDF4-4856-8493-B570232CCB07}"/>
              </a:ext>
            </a:extLst>
          </p:cNvPr>
          <p:cNvSpPr txBox="1"/>
          <p:nvPr/>
        </p:nvSpPr>
        <p:spPr>
          <a:xfrm>
            <a:off x="2938064" y="639483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115-92-3900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82868-4149-4847-BDB5-61969C47AEF3}"/>
              </a:ext>
            </a:extLst>
          </p:cNvPr>
          <p:cNvSpPr txBox="1"/>
          <p:nvPr/>
        </p:nvSpPr>
        <p:spPr>
          <a:xfrm>
            <a:off x="3663003" y="964219"/>
            <a:ext cx="20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73829-83920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0D1B7-E1A1-4914-823C-258501D6BFCB}"/>
              </a:ext>
            </a:extLst>
          </p:cNvPr>
          <p:cNvSpPr txBox="1"/>
          <p:nvPr/>
        </p:nvSpPr>
        <p:spPr>
          <a:xfrm>
            <a:off x="6730350" y="1029321"/>
            <a:ext cx="184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60,000.00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42F9-803B-4B29-9423-ADE007BA6B97}"/>
              </a:ext>
            </a:extLst>
          </p:cNvPr>
          <p:cNvSpPr txBox="1"/>
          <p:nvPr/>
        </p:nvSpPr>
        <p:spPr>
          <a:xfrm>
            <a:off x="8576843" y="1029321"/>
            <a:ext cx="195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$4,000.00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F496D-EB01-47FB-99AE-4BB6D352A1ED}"/>
              </a:ext>
            </a:extLst>
          </p:cNvPr>
          <p:cNvSpPr txBox="1"/>
          <p:nvPr/>
        </p:nvSpPr>
        <p:spPr>
          <a:xfrm>
            <a:off x="3164076" y="1504644"/>
            <a:ext cx="4595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ESTN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Coporation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ndara Light" panose="020E0502030303020204" pitchFamily="34" charset="0"/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Quill Suite 929 L 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Wells, ND 92819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8F338-9174-46F6-9C71-63B3B90DC40D}"/>
              </a:ext>
            </a:extLst>
          </p:cNvPr>
          <p:cNvSpPr txBox="1"/>
          <p:nvPr/>
        </p:nvSpPr>
        <p:spPr>
          <a:xfrm>
            <a:off x="6835980" y="1461044"/>
            <a:ext cx="184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60,000.00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57C81-7AB2-4B83-BA7C-353742322ADA}"/>
              </a:ext>
            </a:extLst>
          </p:cNvPr>
          <p:cNvSpPr txBox="1"/>
          <p:nvPr/>
        </p:nvSpPr>
        <p:spPr>
          <a:xfrm>
            <a:off x="6730350" y="1853139"/>
            <a:ext cx="184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60,000.00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2D420-367A-4AF9-8665-B43ABF5ECCB4}"/>
              </a:ext>
            </a:extLst>
          </p:cNvPr>
          <p:cNvSpPr txBox="1"/>
          <p:nvPr/>
        </p:nvSpPr>
        <p:spPr>
          <a:xfrm>
            <a:off x="6778126" y="2222216"/>
            <a:ext cx="184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1,000.00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6791F-62D1-42BC-88CD-CCE02728A4E3}"/>
              </a:ext>
            </a:extLst>
          </p:cNvPr>
          <p:cNvSpPr txBox="1"/>
          <p:nvPr/>
        </p:nvSpPr>
        <p:spPr>
          <a:xfrm>
            <a:off x="4054243" y="3240366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James The Giant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92 Fairy Street.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Springfield, NH 82919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B0BE-CC42-429D-AF18-D04AE44222EF}"/>
              </a:ext>
            </a:extLst>
          </p:cNvPr>
          <p:cNvSpPr txBox="1"/>
          <p:nvPr/>
        </p:nvSpPr>
        <p:spPr>
          <a:xfrm>
            <a:off x="8445240" y="145760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$829.20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77961-7893-45D8-9D0F-01544ED39FA6}"/>
              </a:ext>
            </a:extLst>
          </p:cNvPr>
          <p:cNvSpPr txBox="1"/>
          <p:nvPr/>
        </p:nvSpPr>
        <p:spPr>
          <a:xfrm>
            <a:off x="8416324" y="1842754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392011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41C80-77EA-4EEA-B87A-EDA402E51620}"/>
              </a:ext>
            </a:extLst>
          </p:cNvPr>
          <p:cNvSpPr txBox="1"/>
          <p:nvPr/>
        </p:nvSpPr>
        <p:spPr>
          <a:xfrm>
            <a:off x="8438202" y="226033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ndara Light" panose="020E0502030303020204" pitchFamily="34" charset="0"/>
              </a:rPr>
              <a:t>21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DCDC1-5236-42A7-960A-DF9E6D6819EF}"/>
              </a:ext>
            </a:extLst>
          </p:cNvPr>
          <p:cNvSpPr txBox="1"/>
          <p:nvPr/>
        </p:nvSpPr>
        <p:spPr>
          <a:xfrm>
            <a:off x="8137758" y="3521333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25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311-50-4545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07598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500,000.00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3622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36,500.00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36,000.00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250,000.00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5,050.46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984599" y="1405500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Contoso     LLC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Bill Lane Suite 200 A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Fargo, ND 09033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326039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Tyler    Joseph    Lambert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45 Fun Street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Spingfield, NH 08999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6519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10,000.00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1001-223-45445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800.00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3113-7D15-6046-954B-66A952C38E39}"/>
              </a:ext>
            </a:extLst>
          </p:cNvPr>
          <p:cNvSpPr txBox="1"/>
          <p:nvPr/>
        </p:nvSpPr>
        <p:spPr>
          <a:xfrm>
            <a:off x="6877328" y="3540342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9542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0FC27-FDF4-4856-8493-B570232CCB07}"/>
              </a:ext>
            </a:extLst>
          </p:cNvPr>
          <p:cNvSpPr txBox="1"/>
          <p:nvPr/>
        </p:nvSpPr>
        <p:spPr>
          <a:xfrm>
            <a:off x="3494206" y="656442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228-25-7321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82868-4149-4847-BDB5-61969C47AEF3}"/>
              </a:ext>
            </a:extLst>
          </p:cNvPr>
          <p:cNvSpPr txBox="1"/>
          <p:nvPr/>
        </p:nvSpPr>
        <p:spPr>
          <a:xfrm>
            <a:off x="1429260" y="1067749"/>
            <a:ext cx="2064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1110-223-63327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0D1B7-E1A1-4914-823C-258501D6BFCB}"/>
              </a:ext>
            </a:extLst>
          </p:cNvPr>
          <p:cNvSpPr txBox="1"/>
          <p:nvPr/>
        </p:nvSpPr>
        <p:spPr>
          <a:xfrm>
            <a:off x="6730350" y="1029321"/>
            <a:ext cx="184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43020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42F9-803B-4B29-9423-ADE007BA6B97}"/>
              </a:ext>
            </a:extLst>
          </p:cNvPr>
          <p:cNvSpPr txBox="1"/>
          <p:nvPr/>
        </p:nvSpPr>
        <p:spPr>
          <a:xfrm>
            <a:off x="8576843" y="1029321"/>
            <a:ext cx="19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4302220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F496D-EB01-47FB-99AE-4BB6D352A1ED}"/>
              </a:ext>
            </a:extLst>
          </p:cNvPr>
          <p:cNvSpPr txBox="1"/>
          <p:nvPr/>
        </p:nvSpPr>
        <p:spPr>
          <a:xfrm>
            <a:off x="1057440" y="1607052"/>
            <a:ext cx="4595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Cat’s Corporation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26 Day Street</a:t>
            </a:r>
          </a:p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Keliso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, CA 93262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8F338-9174-46F6-9C71-63B3B90DC40D}"/>
              </a:ext>
            </a:extLst>
          </p:cNvPr>
          <p:cNvSpPr txBox="1"/>
          <p:nvPr/>
        </p:nvSpPr>
        <p:spPr>
          <a:xfrm>
            <a:off x="6835980" y="1461044"/>
            <a:ext cx="184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57C81-7AB2-4B83-BA7C-353742322ADA}"/>
              </a:ext>
            </a:extLst>
          </p:cNvPr>
          <p:cNvSpPr txBox="1"/>
          <p:nvPr/>
        </p:nvSpPr>
        <p:spPr>
          <a:xfrm>
            <a:off x="6730350" y="1853139"/>
            <a:ext cx="184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600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2D420-367A-4AF9-8665-B43ABF5ECCB4}"/>
              </a:ext>
            </a:extLst>
          </p:cNvPr>
          <p:cNvSpPr txBox="1"/>
          <p:nvPr/>
        </p:nvSpPr>
        <p:spPr>
          <a:xfrm>
            <a:off x="6778126" y="2222216"/>
            <a:ext cx="184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53020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6791F-62D1-42BC-88CD-CCE02728A4E3}"/>
              </a:ext>
            </a:extLst>
          </p:cNvPr>
          <p:cNvSpPr txBox="1"/>
          <p:nvPr/>
        </p:nvSpPr>
        <p:spPr>
          <a:xfrm>
            <a:off x="1917800" y="3541777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Harman  Tacker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94 Paso Street</a:t>
            </a:r>
          </a:p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Filamore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, PA 83292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B0BE-CC42-429D-AF18-D04AE44222EF}"/>
              </a:ext>
            </a:extLst>
          </p:cNvPr>
          <p:cNvSpPr txBox="1"/>
          <p:nvPr/>
        </p:nvSpPr>
        <p:spPr>
          <a:xfrm>
            <a:off x="8445240" y="1457605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4,000.50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77961-7893-45D8-9D0F-01544ED39FA6}"/>
              </a:ext>
            </a:extLst>
          </p:cNvPr>
          <p:cNvSpPr txBox="1"/>
          <p:nvPr/>
        </p:nvSpPr>
        <p:spPr>
          <a:xfrm>
            <a:off x="8416324" y="184275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1,200.52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41C80-77EA-4EEA-B87A-EDA402E51620}"/>
              </a:ext>
            </a:extLst>
          </p:cNvPr>
          <p:cNvSpPr txBox="1"/>
          <p:nvPr/>
        </p:nvSpPr>
        <p:spPr>
          <a:xfrm>
            <a:off x="8438202" y="2260331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rmorant Infant Medium" panose="00000600000000000000" pitchFamily="2" charset="0"/>
              </a:rPr>
              <a:t>230.02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DCDC1-5236-42A7-960A-DF9E6D6819EF}"/>
              </a:ext>
            </a:extLst>
          </p:cNvPr>
          <p:cNvSpPr txBox="1"/>
          <p:nvPr/>
        </p:nvSpPr>
        <p:spPr>
          <a:xfrm>
            <a:off x="7505358" y="3531751"/>
            <a:ext cx="2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morant Infant Medium" panose="00000600000000000000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6513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0FC27-FDF4-4856-8493-B570232CCB07}"/>
              </a:ext>
            </a:extLst>
          </p:cNvPr>
          <p:cNvSpPr txBox="1"/>
          <p:nvPr/>
        </p:nvSpPr>
        <p:spPr>
          <a:xfrm>
            <a:off x="3008069" y="656442"/>
            <a:ext cx="240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544-09-1829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82868-4149-4847-BDB5-61969C47AEF3}"/>
              </a:ext>
            </a:extLst>
          </p:cNvPr>
          <p:cNvSpPr txBox="1"/>
          <p:nvPr/>
        </p:nvSpPr>
        <p:spPr>
          <a:xfrm>
            <a:off x="4620117" y="1029321"/>
            <a:ext cx="206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909-777-293912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0D1B7-E1A1-4914-823C-258501D6BFCB}"/>
              </a:ext>
            </a:extLst>
          </p:cNvPr>
          <p:cNvSpPr txBox="1"/>
          <p:nvPr/>
        </p:nvSpPr>
        <p:spPr>
          <a:xfrm>
            <a:off x="6730350" y="1029321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542900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42F9-803B-4B29-9423-ADE007BA6B97}"/>
              </a:ext>
            </a:extLst>
          </p:cNvPr>
          <p:cNvSpPr txBox="1"/>
          <p:nvPr/>
        </p:nvSpPr>
        <p:spPr>
          <a:xfrm>
            <a:off x="8819912" y="1029321"/>
            <a:ext cx="1956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$230000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F496D-EB01-47FB-99AE-4BB6D352A1ED}"/>
              </a:ext>
            </a:extLst>
          </p:cNvPr>
          <p:cNvSpPr txBox="1"/>
          <p:nvPr/>
        </p:nvSpPr>
        <p:spPr>
          <a:xfrm>
            <a:off x="2020086" y="1593463"/>
            <a:ext cx="4595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Jermy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 Corporation</a:t>
            </a:r>
          </a:p>
          <a:p>
            <a:pPr algn="ctr"/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Moz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 Lane Suite 828 J</a:t>
            </a:r>
          </a:p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Flagstaff, AR 92012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8F338-9174-46F6-9C71-63B3B90DC40D}"/>
              </a:ext>
            </a:extLst>
          </p:cNvPr>
          <p:cNvSpPr txBox="1"/>
          <p:nvPr/>
        </p:nvSpPr>
        <p:spPr>
          <a:xfrm>
            <a:off x="6835980" y="1461044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3290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57C81-7AB2-4B83-BA7C-353742322ADA}"/>
              </a:ext>
            </a:extLst>
          </p:cNvPr>
          <p:cNvSpPr txBox="1"/>
          <p:nvPr/>
        </p:nvSpPr>
        <p:spPr>
          <a:xfrm>
            <a:off x="6730350" y="1853139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5391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2D420-367A-4AF9-8665-B43ABF5ECCB4}"/>
              </a:ext>
            </a:extLst>
          </p:cNvPr>
          <p:cNvSpPr txBox="1"/>
          <p:nvPr/>
        </p:nvSpPr>
        <p:spPr>
          <a:xfrm>
            <a:off x="6778126" y="2222216"/>
            <a:ext cx="184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89200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6791F-62D1-42BC-88CD-CCE02728A4E3}"/>
              </a:ext>
            </a:extLst>
          </p:cNvPr>
          <p:cNvSpPr txBox="1"/>
          <p:nvPr/>
        </p:nvSpPr>
        <p:spPr>
          <a:xfrm>
            <a:off x="3961551" y="3275111"/>
            <a:ext cx="287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Mat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Leut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242 Platinum Court </a:t>
            </a:r>
          </a:p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Mesa, AL 82667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B0BE-CC42-429D-AF18-D04AE44222EF}"/>
              </a:ext>
            </a:extLst>
          </p:cNvPr>
          <p:cNvSpPr txBox="1"/>
          <p:nvPr/>
        </p:nvSpPr>
        <p:spPr>
          <a:xfrm>
            <a:off x="8817155" y="1457605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$21930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77961-7893-45D8-9D0F-01544ED39FA6}"/>
              </a:ext>
            </a:extLst>
          </p:cNvPr>
          <p:cNvSpPr txBox="1"/>
          <p:nvPr/>
        </p:nvSpPr>
        <p:spPr>
          <a:xfrm>
            <a:off x="8760302" y="1902720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92322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41C80-77EA-4EEA-B87A-EDA402E51620}"/>
              </a:ext>
            </a:extLst>
          </p:cNvPr>
          <p:cNvSpPr txBox="1"/>
          <p:nvPr/>
        </p:nvSpPr>
        <p:spPr>
          <a:xfrm>
            <a:off x="8819912" y="2260331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DCDC1-5236-42A7-960A-DF9E6D6819EF}"/>
              </a:ext>
            </a:extLst>
          </p:cNvPr>
          <p:cNvSpPr txBox="1"/>
          <p:nvPr/>
        </p:nvSpPr>
        <p:spPr>
          <a:xfrm>
            <a:off x="8137758" y="3521333"/>
            <a:ext cx="20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DotumChe" panose="020B0609000101010101" pitchFamily="49" charset="-127"/>
                <a:ea typeface="DotumChe" panose="020B0609000101010101" pitchFamily="49" charset="-127"/>
              </a:rPr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0576C-AD8E-214D-8F61-84672D1E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69" y="5644081"/>
            <a:ext cx="587513" cy="4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0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0FC27-FDF4-4856-8493-B570232CCB07}"/>
              </a:ext>
            </a:extLst>
          </p:cNvPr>
          <p:cNvSpPr txBox="1"/>
          <p:nvPr/>
        </p:nvSpPr>
        <p:spPr>
          <a:xfrm>
            <a:off x="3008069" y="656442"/>
            <a:ext cx="24025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932-12-8888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82868-4149-4847-BDB5-61969C47AEF3}"/>
              </a:ext>
            </a:extLst>
          </p:cNvPr>
          <p:cNvSpPr txBox="1"/>
          <p:nvPr/>
        </p:nvSpPr>
        <p:spPr>
          <a:xfrm>
            <a:off x="4620117" y="1029321"/>
            <a:ext cx="20649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2111-888-888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0D1B7-E1A1-4914-823C-258501D6BFCB}"/>
              </a:ext>
            </a:extLst>
          </p:cNvPr>
          <p:cNvSpPr txBox="1"/>
          <p:nvPr/>
        </p:nvSpPr>
        <p:spPr>
          <a:xfrm>
            <a:off x="6291266" y="1078209"/>
            <a:ext cx="1846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23,000.00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42F9-803B-4B29-9423-ADE007BA6B97}"/>
              </a:ext>
            </a:extLst>
          </p:cNvPr>
          <p:cNvSpPr txBox="1"/>
          <p:nvPr/>
        </p:nvSpPr>
        <p:spPr>
          <a:xfrm>
            <a:off x="8819912" y="1029321"/>
            <a:ext cx="1956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4302.00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F496D-EB01-47FB-99AE-4BB6D352A1ED}"/>
              </a:ext>
            </a:extLst>
          </p:cNvPr>
          <p:cNvSpPr txBox="1"/>
          <p:nvPr/>
        </p:nvSpPr>
        <p:spPr>
          <a:xfrm>
            <a:off x="760871" y="1574270"/>
            <a:ext cx="45951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Johnson’s Bakery</a:t>
            </a:r>
          </a:p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728 </a:t>
            </a:r>
            <a:r>
              <a:rPr lang="en-US" sz="15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Palentine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Street</a:t>
            </a:r>
          </a:p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Any Town, NJ 91325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8F338-9174-46F6-9C71-63B3B90DC40D}"/>
              </a:ext>
            </a:extLst>
          </p:cNvPr>
          <p:cNvSpPr txBox="1"/>
          <p:nvPr/>
        </p:nvSpPr>
        <p:spPr>
          <a:xfrm>
            <a:off x="6196971" y="1507018"/>
            <a:ext cx="1846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40,000.00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57C81-7AB2-4B83-BA7C-353742322ADA}"/>
              </a:ext>
            </a:extLst>
          </p:cNvPr>
          <p:cNvSpPr txBox="1"/>
          <p:nvPr/>
        </p:nvSpPr>
        <p:spPr>
          <a:xfrm>
            <a:off x="6196971" y="1899051"/>
            <a:ext cx="1846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50,000.00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2D420-367A-4AF9-8665-B43ABF5ECCB4}"/>
              </a:ext>
            </a:extLst>
          </p:cNvPr>
          <p:cNvSpPr txBox="1"/>
          <p:nvPr/>
        </p:nvSpPr>
        <p:spPr>
          <a:xfrm>
            <a:off x="6131480" y="2275327"/>
            <a:ext cx="1846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20000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6791F-62D1-42BC-88CD-CCE02728A4E3}"/>
              </a:ext>
            </a:extLst>
          </p:cNvPr>
          <p:cNvSpPr txBox="1"/>
          <p:nvPr/>
        </p:nvSpPr>
        <p:spPr>
          <a:xfrm>
            <a:off x="1621231" y="3521333"/>
            <a:ext cx="2874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Mary  Koshy</a:t>
            </a:r>
          </a:p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291 Kale Street.</a:t>
            </a:r>
          </a:p>
          <a:p>
            <a:pPr algn="ctr"/>
            <a:r>
              <a:rPr lang="en-US" sz="15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Loas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Angeles, CA 21891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B0BE-CC42-429D-AF18-D04AE44222EF}"/>
              </a:ext>
            </a:extLst>
          </p:cNvPr>
          <p:cNvSpPr txBox="1"/>
          <p:nvPr/>
        </p:nvSpPr>
        <p:spPr>
          <a:xfrm>
            <a:off x="8817155" y="1457605"/>
            <a:ext cx="2219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4,000.50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77961-7893-45D8-9D0F-01544ED39FA6}"/>
              </a:ext>
            </a:extLst>
          </p:cNvPr>
          <p:cNvSpPr txBox="1"/>
          <p:nvPr/>
        </p:nvSpPr>
        <p:spPr>
          <a:xfrm>
            <a:off x="8760302" y="1902720"/>
            <a:ext cx="2219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49020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41C80-77EA-4EEA-B87A-EDA402E51620}"/>
              </a:ext>
            </a:extLst>
          </p:cNvPr>
          <p:cNvSpPr txBox="1"/>
          <p:nvPr/>
        </p:nvSpPr>
        <p:spPr>
          <a:xfrm>
            <a:off x="8819912" y="2260331"/>
            <a:ext cx="2219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DCDC1-5236-42A7-960A-DF9E6D6819EF}"/>
              </a:ext>
            </a:extLst>
          </p:cNvPr>
          <p:cNvSpPr txBox="1"/>
          <p:nvPr/>
        </p:nvSpPr>
        <p:spPr>
          <a:xfrm>
            <a:off x="6914029" y="3521333"/>
            <a:ext cx="206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aramond" panose="02020404030301010803" pitchFamily="18" charset="0"/>
                <a:ea typeface="DotumChe" panose="020B0609000101010101" pitchFamily="49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73545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76D301B-B543-6B41-B871-11B0F5BE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3" y="0"/>
            <a:ext cx="1069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01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7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914-00-9090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2552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150,000.00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6311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6500.00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2760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6000.00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$50,000.00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15,050.46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2561099" y="1440192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Contoso     LLC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Bill Lane Suite 200 A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Fargo, ND 09033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326039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Anna Kop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 WhereAmI      Apt 5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Timetown, PA    45094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8312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10000.00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667437" y="850040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700123-45400045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0.00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BA1C4-591E-164B-A762-FD43351D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65168"/>
            <a:ext cx="715583" cy="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5000"/>
                    </a14:imgEffect>
                    <a14:imgEffect>
                      <a14:brightnessContrast bright="-10000"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114-35-4000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2552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150000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6311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6750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2760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6300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$50000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$3540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15600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2305428" y="1368530"/>
            <a:ext cx="287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ACME  CORPORATION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pple Chancery" panose="03020702040506060504" pitchFamily="66" charset="-79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 Bill Lane Suite 200 A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Fargo, ND 09033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236392"/>
            <a:ext cx="3409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Tyler    Joseph    Lambert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pple Chancery" panose="03020702040506060504" pitchFamily="66" charset="-79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45 Fun Street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Spingfield, NH 08999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8312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9000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1001-223-45445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3113-7D15-6046-954B-66A952C38E39}"/>
              </a:ext>
            </a:extLst>
          </p:cNvPr>
          <p:cNvSpPr txBox="1"/>
          <p:nvPr/>
        </p:nvSpPr>
        <p:spPr>
          <a:xfrm>
            <a:off x="6877328" y="3558272"/>
            <a:ext cx="2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53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5000"/>
                    </a14:imgEffect>
                    <a14:imgEffect>
                      <a14:brightnessContrast bright="-10000"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929-30-1234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2552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5000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6311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400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2760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2000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12000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2305428" y="1368530"/>
            <a:ext cx="287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MACRO  &amp; SOFT Partners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pple Chancery" panose="03020702040506060504" pitchFamily="66" charset="-79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 100 Fun Lane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Boise, ID 03044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236392"/>
            <a:ext cx="3409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Bob Zlopolowinski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pple Chancery" panose="03020702040506060504" pitchFamily="66" charset="-79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1 Nowhere Lane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DELRAN, NJ 08054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8312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400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909-222-569999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296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114-35-4000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2552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142,660.00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6311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6500.00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2760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6000.00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$60,000.00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35,000.40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15,050.46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984599" y="1441360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Contoso     LLC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 Bill Lane Suite 200 A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Fargo, ND 09033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326039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Tyler    Joseph    Lambert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45 Fun Street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Spingfield, NH 08999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8312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10000.00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1001-223-45445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0.00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3113-7D15-6046-954B-66A952C38E39}"/>
              </a:ext>
            </a:extLst>
          </p:cNvPr>
          <p:cNvSpPr txBox="1"/>
          <p:nvPr/>
        </p:nvSpPr>
        <p:spPr>
          <a:xfrm>
            <a:off x="6877328" y="3558272"/>
            <a:ext cx="2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D43BF-4DEB-2E40-89E2-798173E8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65168"/>
            <a:ext cx="715583" cy="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0"/>
            <a:ext cx="11528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0852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114-35-4000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$84,788.00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6438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5498.75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$50,000.00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8,050.46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Paco’s Tacos</a:t>
            </a:r>
          </a:p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13 StreetCar Ave</a:t>
            </a:r>
          </a:p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Los Angeles, CA 45000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1561419" y="3275112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Jose Jino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5 Sweet Street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Los Angeles, CA 45000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10987.87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084731" y="856424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1001-223-45445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20975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3113-7D15-6046-954B-66A952C38E39}"/>
              </a:ext>
            </a:extLst>
          </p:cNvPr>
          <p:cNvSpPr txBox="1"/>
          <p:nvPr/>
        </p:nvSpPr>
        <p:spPr>
          <a:xfrm>
            <a:off x="8267148" y="3589168"/>
            <a:ext cx="2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744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694" y="0"/>
            <a:ext cx="11528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0852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433 - 44- 8080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$288,008.50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$4500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5498.75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$60,550.25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9,800.40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Bart’s Moms Pierogis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100 Poland Lane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Marlton, NJ 08033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487638" y="3219836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Robert Lewanski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123 Roberta Street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Lolifun, NV 08004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$3987.87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084731" y="856424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1881-293-45225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20975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763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694" y="0"/>
            <a:ext cx="11528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0852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276-77-9090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$350,000.50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$2300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5060.33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$40,550.25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2,500.40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336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TOMS RIVER SPORTSWEAR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5000 MAIN LINE STREET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MOUNT FAIRLINE, PA 90909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$2050.22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084731" y="856424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125-50-9090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20975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FD5A4-5634-A449-B242-5E64D26278CF}"/>
              </a:ext>
            </a:extLst>
          </p:cNvPr>
          <p:cNvSpPr txBox="1"/>
          <p:nvPr/>
        </p:nvSpPr>
        <p:spPr>
          <a:xfrm>
            <a:off x="2403322" y="3227891"/>
            <a:ext cx="336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BOB TIMBER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45 SMALL STREET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GALVESTON, TX 09033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71B76-28F3-C04A-9C16-97455944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5865168"/>
            <a:ext cx="715583" cy="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724</Words>
  <Application>Microsoft Macintosh PowerPoint</Application>
  <PresentationFormat>Widescreen</PresentationFormat>
  <Paragraphs>373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DotumChe</vt:lpstr>
      <vt:lpstr>Agency FB</vt:lpstr>
      <vt:lpstr>Apple Chancery</vt:lpstr>
      <vt:lpstr>Arial</vt:lpstr>
      <vt:lpstr>Calibri</vt:lpstr>
      <vt:lpstr>Calibri Light</vt:lpstr>
      <vt:lpstr>Calisto MT</vt:lpstr>
      <vt:lpstr>Candara Light</vt:lpstr>
      <vt:lpstr>Cormorant Infant Medium</vt:lpstr>
      <vt:lpstr>Garamond</vt:lpstr>
      <vt:lpstr>Helvetica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18</cp:revision>
  <dcterms:created xsi:type="dcterms:W3CDTF">2021-03-29T20:26:13Z</dcterms:created>
  <dcterms:modified xsi:type="dcterms:W3CDTF">2021-05-03T14:39:42Z</dcterms:modified>
</cp:coreProperties>
</file>