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th E-File" id="{A18009F2-BFB6-8240-8CC0-1F4B88FB86A5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General" id="{FE9F0C65-6750-9147-AE95-48F3118F2CDE}">
          <p14:sldIdLst/>
        </p14:section>
        <p14:section name="Templates" id="{86051D66-5C99-784B-BECA-0BBA069681A3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F9281-5295-9543-B879-9E7DA078675B}" v="6" dt="2021-04-26T15:04:55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4"/>
    <p:restoredTop sz="96663"/>
  </p:normalViewPr>
  <p:slideViewPr>
    <p:cSldViewPr snapToGrid="0" snapToObjects="1">
      <p:cViewPr varScale="1">
        <p:scale>
          <a:sx n="142" d="100"/>
          <a:sy n="142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Czernicki" userId="c1bfa2ce-1a64-4c23-8df6-40dc67f64f0a" providerId="ADAL" clId="{438F9281-5295-9543-B879-9E7DA078675B}"/>
    <pc:docChg chg="custSel addSld modSld sldOrd modSection">
      <pc:chgData name="Bart Czernicki" userId="c1bfa2ce-1a64-4c23-8df6-40dc67f64f0a" providerId="ADAL" clId="{438F9281-5295-9543-B879-9E7DA078675B}" dt="2021-04-26T15:12:02.943" v="287" actId="20578"/>
      <pc:docMkLst>
        <pc:docMk/>
      </pc:docMkLst>
      <pc:sldChg chg="ord">
        <pc:chgData name="Bart Czernicki" userId="c1bfa2ce-1a64-4c23-8df6-40dc67f64f0a" providerId="ADAL" clId="{438F9281-5295-9543-B879-9E7DA078675B}" dt="2021-04-26T15:11:59.788" v="286" actId="20578"/>
        <pc:sldMkLst>
          <pc:docMk/>
          <pc:sldMk cId="641040779" sldId="257"/>
        </pc:sldMkLst>
      </pc:sldChg>
      <pc:sldChg chg="ord">
        <pc:chgData name="Bart Czernicki" userId="c1bfa2ce-1a64-4c23-8df6-40dc67f64f0a" providerId="ADAL" clId="{438F9281-5295-9543-B879-9E7DA078675B}" dt="2021-04-26T15:12:02.943" v="287" actId="20578"/>
        <pc:sldMkLst>
          <pc:docMk/>
          <pc:sldMk cId="829013155" sldId="258"/>
        </pc:sldMkLst>
      </pc:sldChg>
      <pc:sldChg chg="addSp modSp mod">
        <pc:chgData name="Bart Czernicki" userId="c1bfa2ce-1a64-4c23-8df6-40dc67f64f0a" providerId="ADAL" clId="{438F9281-5295-9543-B879-9E7DA078675B}" dt="2021-04-26T15:05:52.871" v="284" actId="1036"/>
        <pc:sldMkLst>
          <pc:docMk/>
          <pc:sldMk cId="2136885136" sldId="260"/>
        </pc:sldMkLst>
        <pc:picChg chg="add mod">
          <ac:chgData name="Bart Czernicki" userId="c1bfa2ce-1a64-4c23-8df6-40dc67f64f0a" providerId="ADAL" clId="{438F9281-5295-9543-B879-9E7DA078675B}" dt="2021-04-26T15:05:52.871" v="284" actId="1036"/>
          <ac:picMkLst>
            <pc:docMk/>
            <pc:sldMk cId="2136885136" sldId="260"/>
            <ac:picMk id="3" creationId="{E9DBA1C4-591E-164B-A762-FD43351D2049}"/>
          </ac:picMkLst>
        </pc:picChg>
      </pc:sldChg>
      <pc:sldChg chg="addSp modSp mod">
        <pc:chgData name="Bart Czernicki" userId="c1bfa2ce-1a64-4c23-8df6-40dc67f64f0a" providerId="ADAL" clId="{438F9281-5295-9543-B879-9E7DA078675B}" dt="2021-04-26T15:06:00.613" v="285" actId="22"/>
        <pc:sldMkLst>
          <pc:docMk/>
          <pc:sldMk cId="164880770" sldId="263"/>
        </pc:sldMkLst>
        <pc:spChg chg="mod">
          <ac:chgData name="Bart Czernicki" userId="c1bfa2ce-1a64-4c23-8df6-40dc67f64f0a" providerId="ADAL" clId="{438F9281-5295-9543-B879-9E7DA078675B}" dt="2021-04-26T14:26:51.965" v="15" actId="20577"/>
          <ac:spMkLst>
            <pc:docMk/>
            <pc:sldMk cId="164880770" sldId="263"/>
            <ac:spMk id="7" creationId="{8C027DCB-0C82-A84D-A97E-29385DFA865D}"/>
          </ac:spMkLst>
        </pc:spChg>
        <pc:spChg chg="mod">
          <ac:chgData name="Bart Czernicki" userId="c1bfa2ce-1a64-4c23-8df6-40dc67f64f0a" providerId="ADAL" clId="{438F9281-5295-9543-B879-9E7DA078675B}" dt="2021-04-26T14:26:58.447" v="17" actId="20577"/>
          <ac:spMkLst>
            <pc:docMk/>
            <pc:sldMk cId="164880770" sldId="263"/>
            <ac:spMk id="13" creationId="{3FDD5C70-815C-E94B-ABBC-E2A246369245}"/>
          </ac:spMkLst>
        </pc:spChg>
        <pc:picChg chg="add">
          <ac:chgData name="Bart Czernicki" userId="c1bfa2ce-1a64-4c23-8df6-40dc67f64f0a" providerId="ADAL" clId="{438F9281-5295-9543-B879-9E7DA078675B}" dt="2021-04-26T15:06:00.613" v="285" actId="22"/>
          <ac:picMkLst>
            <pc:docMk/>
            <pc:sldMk cId="164880770" sldId="263"/>
            <ac:picMk id="3" creationId="{D93D43BF-4DEB-2E40-89E2-798173E8A586}"/>
          </ac:picMkLst>
        </pc:picChg>
      </pc:sldChg>
      <pc:sldChg chg="modSp mod">
        <pc:chgData name="Bart Czernicki" userId="c1bfa2ce-1a64-4c23-8df6-40dc67f64f0a" providerId="ADAL" clId="{438F9281-5295-9543-B879-9E7DA078675B}" dt="2021-04-26T15:04:15.718" v="262" actId="20577"/>
        <pc:sldMkLst>
          <pc:docMk/>
          <pc:sldMk cId="4076350660" sldId="265"/>
        </pc:sldMkLst>
        <pc:spChg chg="mod">
          <ac:chgData name="Bart Czernicki" userId="c1bfa2ce-1a64-4c23-8df6-40dc67f64f0a" providerId="ADAL" clId="{438F9281-5295-9543-B879-9E7DA078675B}" dt="2021-04-26T15:04:15.718" v="262" actId="20577"/>
          <ac:spMkLst>
            <pc:docMk/>
            <pc:sldMk cId="4076350660" sldId="265"/>
            <ac:spMk id="5" creationId="{2F8DAF22-74B6-BC40-B3E6-B6FF79150B02}"/>
          </ac:spMkLst>
        </pc:spChg>
      </pc:sldChg>
      <pc:sldChg chg="addSp modSp mod">
        <pc:chgData name="Bart Czernicki" userId="c1bfa2ce-1a64-4c23-8df6-40dc67f64f0a" providerId="ADAL" clId="{438F9281-5295-9543-B879-9E7DA078675B}" dt="2021-04-26T15:05:34.279" v="281" actId="1036"/>
        <pc:sldMkLst>
          <pc:docMk/>
          <pc:sldMk cId="4021958591" sldId="266"/>
        </pc:sldMkLst>
        <pc:picChg chg="add mod">
          <ac:chgData name="Bart Czernicki" userId="c1bfa2ce-1a64-4c23-8df6-40dc67f64f0a" providerId="ADAL" clId="{438F9281-5295-9543-B879-9E7DA078675B}" dt="2021-04-26T15:05:34.279" v="281" actId="1036"/>
          <ac:picMkLst>
            <pc:docMk/>
            <pc:sldMk cId="4021958591" sldId="266"/>
            <ac:picMk id="8" creationId="{84771B76-28F3-C04A-9C16-9745594413B2}"/>
          </ac:picMkLst>
        </pc:picChg>
      </pc:sldChg>
      <pc:sldChg chg="modSp mod">
        <pc:chgData name="Bart Czernicki" userId="c1bfa2ce-1a64-4c23-8df6-40dc67f64f0a" providerId="ADAL" clId="{438F9281-5295-9543-B879-9E7DA078675B}" dt="2021-04-26T14:59:59.542" v="18" actId="688"/>
        <pc:sldMkLst>
          <pc:docMk/>
          <pc:sldMk cId="4073816447" sldId="267"/>
        </pc:sldMkLst>
        <pc:spChg chg="mod">
          <ac:chgData name="Bart Czernicki" userId="c1bfa2ce-1a64-4c23-8df6-40dc67f64f0a" providerId="ADAL" clId="{438F9281-5295-9543-B879-9E7DA078675B}" dt="2021-04-26T14:26:14.824" v="7" actId="20577"/>
          <ac:spMkLst>
            <pc:docMk/>
            <pc:sldMk cId="4073816447" sldId="267"/>
            <ac:spMk id="3" creationId="{F17FD5A4-5634-A449-B242-5E64D26278CF}"/>
          </ac:spMkLst>
        </pc:spChg>
        <pc:spChg chg="mod">
          <ac:chgData name="Bart Czernicki" userId="c1bfa2ce-1a64-4c23-8df6-40dc67f64f0a" providerId="ADAL" clId="{438F9281-5295-9543-B879-9E7DA078675B}" dt="2021-04-26T14:59:59.542" v="18" actId="688"/>
          <ac:spMkLst>
            <pc:docMk/>
            <pc:sldMk cId="4073816447" sldId="267"/>
            <ac:spMk id="19" creationId="{BB8EEC85-7CFD-CE4D-B435-02771EDF1C45}"/>
          </ac:spMkLst>
        </pc:spChg>
      </pc:sldChg>
      <pc:sldChg chg="modSp add mod ord">
        <pc:chgData name="Bart Czernicki" userId="c1bfa2ce-1a64-4c23-8df6-40dc67f64f0a" providerId="ADAL" clId="{438F9281-5295-9543-B879-9E7DA078675B}" dt="2021-04-26T15:02:37.159" v="164" actId="20577"/>
        <pc:sldMkLst>
          <pc:docMk/>
          <pc:sldMk cId="2184636785" sldId="268"/>
        </pc:sldMkLst>
        <pc:spChg chg="mod">
          <ac:chgData name="Bart Czernicki" userId="c1bfa2ce-1a64-4c23-8df6-40dc67f64f0a" providerId="ADAL" clId="{438F9281-5295-9543-B879-9E7DA078675B}" dt="2021-04-26T15:02:09.967" v="143" actId="20577"/>
          <ac:spMkLst>
            <pc:docMk/>
            <pc:sldMk cId="2184636785" sldId="268"/>
            <ac:spMk id="9" creationId="{919E8027-85DF-8A4B-99A0-47CA731E7762}"/>
          </ac:spMkLst>
        </pc:spChg>
        <pc:spChg chg="mod">
          <ac:chgData name="Bart Czernicki" userId="c1bfa2ce-1a64-4c23-8df6-40dc67f64f0a" providerId="ADAL" clId="{438F9281-5295-9543-B879-9E7DA078675B}" dt="2021-04-26T15:02:05.032" v="139" actId="20577"/>
          <ac:spMkLst>
            <pc:docMk/>
            <pc:sldMk cId="2184636785" sldId="268"/>
            <ac:spMk id="11" creationId="{412C1251-D79A-6A4A-A231-3E43EECF789F}"/>
          </ac:spMkLst>
        </pc:spChg>
        <pc:spChg chg="mod">
          <ac:chgData name="Bart Czernicki" userId="c1bfa2ce-1a64-4c23-8df6-40dc67f64f0a" providerId="ADAL" clId="{438F9281-5295-9543-B879-9E7DA078675B}" dt="2021-04-26T15:02:27.457" v="156" actId="20577"/>
          <ac:spMkLst>
            <pc:docMk/>
            <pc:sldMk cId="2184636785" sldId="268"/>
            <ac:spMk id="13" creationId="{3FDD5C70-815C-E94B-ABBC-E2A246369245}"/>
          </ac:spMkLst>
        </pc:spChg>
        <pc:spChg chg="mod">
          <ac:chgData name="Bart Czernicki" userId="c1bfa2ce-1a64-4c23-8df6-40dc67f64f0a" providerId="ADAL" clId="{438F9281-5295-9543-B879-9E7DA078675B}" dt="2021-04-26T15:02:22.064" v="152" actId="20577"/>
          <ac:spMkLst>
            <pc:docMk/>
            <pc:sldMk cId="2184636785" sldId="268"/>
            <ac:spMk id="15" creationId="{0C72CB02-F710-9941-88B3-C7D77F0D2050}"/>
          </ac:spMkLst>
        </pc:spChg>
        <pc:spChg chg="mod">
          <ac:chgData name="Bart Czernicki" userId="c1bfa2ce-1a64-4c23-8df6-40dc67f64f0a" providerId="ADAL" clId="{438F9281-5295-9543-B879-9E7DA078675B}" dt="2021-04-26T15:02:15.879" v="148" actId="20577"/>
          <ac:spMkLst>
            <pc:docMk/>
            <pc:sldMk cId="2184636785" sldId="268"/>
            <ac:spMk id="17" creationId="{98A7959D-7B3D-6F43-8957-8BA0D240DEAC}"/>
          </ac:spMkLst>
        </pc:spChg>
        <pc:spChg chg="mod">
          <ac:chgData name="Bart Czernicki" userId="c1bfa2ce-1a64-4c23-8df6-40dc67f64f0a" providerId="ADAL" clId="{438F9281-5295-9543-B879-9E7DA078675B}" dt="2021-04-26T15:01:01.650" v="84" actId="313"/>
          <ac:spMkLst>
            <pc:docMk/>
            <pc:sldMk cId="2184636785" sldId="268"/>
            <ac:spMk id="19" creationId="{BB8EEC85-7CFD-CE4D-B435-02771EDF1C45}"/>
          </ac:spMkLst>
        </pc:spChg>
        <pc:spChg chg="mod">
          <ac:chgData name="Bart Czernicki" userId="c1bfa2ce-1a64-4c23-8df6-40dc67f64f0a" providerId="ADAL" clId="{438F9281-5295-9543-B879-9E7DA078675B}" dt="2021-04-26T15:02:37.159" v="164" actId="20577"/>
          <ac:spMkLst>
            <pc:docMk/>
            <pc:sldMk cId="2184636785" sldId="268"/>
            <ac:spMk id="21" creationId="{22B46F96-4412-C941-A445-015328CA2EE4}"/>
          </ac:spMkLst>
        </pc:spChg>
        <pc:spChg chg="mod">
          <ac:chgData name="Bart Czernicki" userId="c1bfa2ce-1a64-4c23-8df6-40dc67f64f0a" providerId="ADAL" clId="{438F9281-5295-9543-B879-9E7DA078675B}" dt="2021-04-26T15:02:14.192" v="147" actId="20577"/>
          <ac:spMkLst>
            <pc:docMk/>
            <pc:sldMk cId="2184636785" sldId="268"/>
            <ac:spMk id="23" creationId="{86694169-C65B-EA47-909F-9E0B475B1101}"/>
          </ac:spMkLst>
        </pc:spChg>
      </pc:sldChg>
      <pc:sldChg chg="addSp modSp add mod">
        <pc:chgData name="Bart Czernicki" userId="c1bfa2ce-1a64-4c23-8df6-40dc67f64f0a" providerId="ADAL" clId="{438F9281-5295-9543-B879-9E7DA078675B}" dt="2021-04-26T15:05:20.362" v="269" actId="1035"/>
        <pc:sldMkLst>
          <pc:docMk/>
          <pc:sldMk cId="2935443610" sldId="269"/>
        </pc:sldMkLst>
        <pc:spChg chg="mod">
          <ac:chgData name="Bart Czernicki" userId="c1bfa2ce-1a64-4c23-8df6-40dc67f64f0a" providerId="ADAL" clId="{438F9281-5295-9543-B879-9E7DA078675B}" dt="2021-04-26T15:03:52.127" v="248" actId="20577"/>
          <ac:spMkLst>
            <pc:docMk/>
            <pc:sldMk cId="2935443610" sldId="269"/>
            <ac:spMk id="5" creationId="{2F8DAF22-74B6-BC40-B3E6-B6FF79150B02}"/>
          </ac:spMkLst>
        </pc:spChg>
        <pc:spChg chg="mod">
          <ac:chgData name="Bart Czernicki" userId="c1bfa2ce-1a64-4c23-8df6-40dc67f64f0a" providerId="ADAL" clId="{438F9281-5295-9543-B879-9E7DA078675B}" dt="2021-04-26T15:03:45.358" v="242" actId="20577"/>
          <ac:spMkLst>
            <pc:docMk/>
            <pc:sldMk cId="2935443610" sldId="269"/>
            <ac:spMk id="7" creationId="{8C027DCB-0C82-A84D-A97E-29385DFA865D}"/>
          </ac:spMkLst>
        </pc:spChg>
        <pc:spChg chg="mod">
          <ac:chgData name="Bart Czernicki" userId="c1bfa2ce-1a64-4c23-8df6-40dc67f64f0a" providerId="ADAL" clId="{438F9281-5295-9543-B879-9E7DA078675B}" dt="2021-04-26T15:03:43.470" v="240" actId="20577"/>
          <ac:spMkLst>
            <pc:docMk/>
            <pc:sldMk cId="2935443610" sldId="269"/>
            <ac:spMk id="9" creationId="{919E8027-85DF-8A4B-99A0-47CA731E7762}"/>
          </ac:spMkLst>
        </pc:spChg>
        <pc:spChg chg="mod">
          <ac:chgData name="Bart Czernicki" userId="c1bfa2ce-1a64-4c23-8df6-40dc67f64f0a" providerId="ADAL" clId="{438F9281-5295-9543-B879-9E7DA078675B}" dt="2021-04-26T15:03:41.950" v="238" actId="20577"/>
          <ac:spMkLst>
            <pc:docMk/>
            <pc:sldMk cId="2935443610" sldId="269"/>
            <ac:spMk id="11" creationId="{412C1251-D79A-6A4A-A231-3E43EECF789F}"/>
          </ac:spMkLst>
        </pc:spChg>
        <pc:spChg chg="mod">
          <ac:chgData name="Bart Czernicki" userId="c1bfa2ce-1a64-4c23-8df6-40dc67f64f0a" providerId="ADAL" clId="{438F9281-5295-9543-B879-9E7DA078675B}" dt="2021-04-26T15:03:07.087" v="181" actId="255"/>
          <ac:spMkLst>
            <pc:docMk/>
            <pc:sldMk cId="2935443610" sldId="269"/>
            <ac:spMk id="19" creationId="{BB8EEC85-7CFD-CE4D-B435-02771EDF1C45}"/>
          </ac:spMkLst>
        </pc:spChg>
        <pc:spChg chg="mod">
          <ac:chgData name="Bart Czernicki" userId="c1bfa2ce-1a64-4c23-8df6-40dc67f64f0a" providerId="ADAL" clId="{438F9281-5295-9543-B879-9E7DA078675B}" dt="2021-04-26T15:03:38.278" v="236" actId="20577"/>
          <ac:spMkLst>
            <pc:docMk/>
            <pc:sldMk cId="2935443610" sldId="269"/>
            <ac:spMk id="21" creationId="{22B46F96-4412-C941-A445-015328CA2EE4}"/>
          </ac:spMkLst>
        </pc:spChg>
        <pc:picChg chg="add mod">
          <ac:chgData name="Bart Czernicki" userId="c1bfa2ce-1a64-4c23-8df6-40dc67f64f0a" providerId="ADAL" clId="{438F9281-5295-9543-B879-9E7DA078675B}" dt="2021-04-26T15:05:20.362" v="269" actId="1035"/>
          <ac:picMkLst>
            <pc:docMk/>
            <pc:sldMk cId="2935443610" sldId="269"/>
            <ac:picMk id="8" creationId="{9E440F9A-53E6-5048-BEB3-A9A0EA821A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6B1E-F117-664B-961D-45D907823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9255-B01C-1048-A8E3-D12D06C4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4023-2AFD-2C48-AC98-454ED145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72F6-6B28-4945-879F-DAF6E58F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A67A-3357-524C-B0BF-3486FBE0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F1A2-D469-CB4C-A18E-3880FACD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2DC25-242A-F143-8D5A-2720159C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E6B1-2192-C549-933A-3EDD5168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6E09-7D33-3A4F-9C58-A578AD69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A182-9B11-534C-9BA9-D7F337D2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D7F8C-305C-834F-8586-42373140B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4BAF1-72C7-424A-A1B2-BDC064F4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55AB-D819-7140-B2AB-2580B5F9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48E6-0E6D-9542-A776-A1CBDF21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EB08-8AF5-3948-B043-AD12B6B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8CB0-3BC3-9843-8750-D4B10B86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2597-441A-E541-A3B3-58F4A661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9DC2-F22F-C242-9A21-F673E635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12A5-EDC6-6B45-A8EE-AF3DE2B9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4DC2-2E94-DE4B-B916-E5E554B2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C920-BDE7-E34F-9931-5A1F0A4D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494C-2D81-9A4A-B4AB-E8BCD7D1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85DE-896A-AA41-8A13-CE2DF1A5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A3A6-205D-AE49-9C0D-046E72D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4B03-85A7-B545-BE53-B36D9E26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C969-695E-DA4D-8933-C2F4CAD5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F1F1-A39A-3A4F-9165-4891AFA26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1F32-9F02-DF4A-9C3C-C25844A9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0FC8-82CC-D344-9CF5-20FB5E1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A808-1B60-9D44-8B9D-5F51EEA6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F36C-5623-8C42-82C6-16BF36B5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133E-553B-5C46-8505-AF214D62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1907-1EAE-654C-980F-5A40FD07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E79D1-F30D-1E41-9F6D-A56EE18CD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9996F-E8F8-194A-A499-6AA6FA93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4F857-9411-6E4C-916C-A123DFA3C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187DC-6272-6743-8B3B-41396B6D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D17-CFBE-D546-B2A0-DFC5F7FC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74D5-B1B7-4D4D-BA98-E2917B39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913F-0B78-F546-A3CE-59BA29CE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C16E8-E5FE-D745-8314-B5A4CC78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F836-A404-3B4F-9A16-B1E93190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2DD2E-A2F7-0D4A-B648-61A5625E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7F86B-086B-9E48-93EB-B39CEB8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53D-BE3D-5F48-BFAF-49B793C0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52F5-C4F2-9B46-A959-92CE7DBC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045C-71CB-7E45-9BD2-EC76ED00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8383-54E7-9544-A236-54DA1932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A1D2-019E-E44D-B6D2-19D10406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52E3-2674-C34A-B9EF-6716F2B9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4D6AD-73F9-8747-97E2-5BB31948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E330-5107-8A40-9F89-2ADC4DF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7634-06EE-BB43-A7EF-2FDC5A2B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C259F-0AFD-3146-B546-B12D2E61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2480-BD6E-494F-B1EF-3C4FA2079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B2541-44B8-1440-ACE1-632AB59E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501C-941F-5D4F-B3AB-E265E113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BEC96-F97C-D345-8175-465B6077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44219-4572-3649-8828-0AC7D561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9C6B-AB39-F247-8827-70F173614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26C0-4848-8C4B-8CAB-615EF68D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0BCF-DED0-534B-BB06-BB50E7064B72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0DD1-47A0-3B4A-BAA0-B8CF3F6F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B72B-E1C4-974C-959B-50C8F238D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2508-BD61-134E-97E9-F8CAAB59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110-33-4509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07598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65,000.00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3622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65,000.00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65,000.00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25,000.00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05500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Employer of The Year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123 SpringField Ave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Omaha, FL 02367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915585" y="3140505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Roberta S. LastName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45 Suite Street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Philadelphia, PA 23490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6519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1001-223-45445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EACB2-5916-D047-A046-4134CB8ED0A2}"/>
              </a:ext>
            </a:extLst>
          </p:cNvPr>
          <p:cNvSpPr txBox="1"/>
          <p:nvPr/>
        </p:nvSpPr>
        <p:spPr>
          <a:xfrm>
            <a:off x="7558646" y="3540342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300.00</a:t>
            </a:r>
          </a:p>
        </p:txBody>
      </p:sp>
    </p:spTree>
    <p:extLst>
      <p:ext uri="{BB962C8B-B14F-4D97-AF65-F5344CB8AC3E}">
        <p14:creationId xmlns:p14="http://schemas.microsoft.com/office/powerpoint/2010/main" val="412676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540000">
            <a:off x="301931" y="96654"/>
            <a:ext cx="11134157" cy="6623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9958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676-77-9090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450,000.55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1,500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1460.33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40,850.25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4,500.40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6,550.46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BIKE SALES EMPORIUM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 BIKE LANE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TRAPOS, TN 05299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446472" y="917131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155-99-888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15951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FD5A4-5634-A449-B242-5E64D26278CF}"/>
              </a:ext>
            </a:extLst>
          </p:cNvPr>
          <p:cNvSpPr txBox="1"/>
          <p:nvPr/>
        </p:nvSpPr>
        <p:spPr>
          <a:xfrm>
            <a:off x="2262645" y="3429000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Quberta      Lowell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     Popo      Lane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Bobstown,     MA    08022</a:t>
            </a:r>
          </a:p>
        </p:txBody>
      </p:sp>
    </p:spTree>
    <p:extLst>
      <p:ext uri="{BB962C8B-B14F-4D97-AF65-F5344CB8AC3E}">
        <p14:creationId xmlns:p14="http://schemas.microsoft.com/office/powerpoint/2010/main" val="40738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276-77-9090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$288,008.50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6600.99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3400.99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$45,550.25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5,800.45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3566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Sir Waggington’s Super Dog Groomers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66 Puppy Way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Jonestown,   NJ 0   8033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907400" y="3440231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Tom Lovernall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         545 Roberta Street</a:t>
            </a:r>
          </a:p>
          <a:p>
            <a:pPr algn="r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Timilas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, SD 07055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5,987.87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1881-293-45225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8463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120-53-4509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07598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75,000.00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3622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75,000.00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75,000.00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25,000.00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05500"/>
            <a:ext cx="2874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Main Employ Are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123 SpringField Ave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Omaha, FL 02367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984598" y="3429000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Teller Moneys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986 Favorite Street Ap. 5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Philadelphia, PA 3409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6519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1,000.00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1001-223-45445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EACB2-5916-D047-A046-4134CB8ED0A2}"/>
              </a:ext>
            </a:extLst>
          </p:cNvPr>
          <p:cNvSpPr txBox="1"/>
          <p:nvPr/>
        </p:nvSpPr>
        <p:spPr>
          <a:xfrm>
            <a:off x="7558646" y="3540342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300.00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40F9A-53E6-5048-BEB3-A9A0EA82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4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76D301B-B543-6B41-B871-11B0F5BE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3" y="0"/>
            <a:ext cx="1069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1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89D3-9A82-1841-90F2-83E3051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0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311-50-4545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07598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500,000.00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3622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36,500.00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36,000.00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250,000.00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5,050.46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05500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Contoso     LLC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Bill Lane Suite 200 A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326039"/>
            <a:ext cx="287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Tyler    Joseph    Lambert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45 Fun Street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Spingfield, NH 08999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65193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10,000.00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800.00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6877328" y="3540342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9542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914-00-9090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150,000.00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6500.00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6000.00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$50,000.00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15,050.46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2561099" y="1440192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Contoso     LLC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Bill Lane Suite 200 A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326039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Anna Kop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 WhereAmI      Apt 5</a:t>
            </a:r>
          </a:p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Timetown, PA    45094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10000.00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667437" y="850040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700123-45400045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0.00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BA1C4-591E-164B-A762-FD43351D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5000"/>
                    </a14:imgEffect>
                    <a14:imgEffect>
                      <a14:brightnessContrast bright="-10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114-35-4000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150000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6750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6300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$50000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$3540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15600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2305428" y="1368530"/>
            <a:ext cx="287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ACME  CORPORATION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 Bill Lane Suite 200 A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236392"/>
            <a:ext cx="340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Tyler    Joseph    Lambert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45 Fun Street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Spingfield, NH 08999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9000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6877328" y="3558272"/>
            <a:ext cx="2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53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5000"/>
                    </a14:imgEffect>
                    <a14:imgEffect>
                      <a14:brightnessContrast bright="-10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929-30-1234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5000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400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12000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2305428" y="1368530"/>
            <a:ext cx="287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MACRO  &amp; SOFT Partners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 100 Fun Lane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Boise, ID 03044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236392"/>
            <a:ext cx="340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Bob Zlopolowinski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Apple Chancery" panose="03020702040506060504" pitchFamily="66" charset="-79"/>
            </a:endParaRP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1 Nowhere Lane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DELRAN, NJ 08054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400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pple Chancery" panose="03020702040506060504" pitchFamily="66" charset="-79"/>
              </a:rPr>
              <a:t>909-222-569999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29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2" y="0"/>
            <a:ext cx="106877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3263154" y="34807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114-35-4000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655173" y="82552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142,660.00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655173" y="1263118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6500.00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655172" y="172760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6000.00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8874497" y="807598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$60,000.00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8874497" y="127208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35,000.40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8874496" y="170967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15,050.46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984599" y="1441360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Contoso     LLC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 Bill Lane Suite 200 A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Fargo, ND 09033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085915" y="3326039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Tyler    Joseph    Lambert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45 Fun Street</a:t>
            </a:r>
          </a:p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Spingfield, NH 08999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655172" y="2183123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10000.00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2321860" y="813877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8950699" y="2178856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0.00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6877328" y="3558272"/>
            <a:ext cx="2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D43BF-4DEB-2E40-89E2-798173E8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114-35-4000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$84,788.00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6438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5498.75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$50,000.00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15,000.40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8,050.46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Paco’s Tacos</a:t>
            </a:r>
          </a:p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13 StreetCar Ave</a:t>
            </a:r>
          </a:p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Los Angeles, CA 45000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1561419" y="3275112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Jose Jino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5 Sweet Street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Los Angeles, CA 45000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10987.87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1001-223-45445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3113-7D15-6046-954B-66A952C38E39}"/>
              </a:ext>
            </a:extLst>
          </p:cNvPr>
          <p:cNvSpPr txBox="1"/>
          <p:nvPr/>
        </p:nvSpPr>
        <p:spPr>
          <a:xfrm>
            <a:off x="8267148" y="3589168"/>
            <a:ext cx="20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Helvetica" pitchFamily="2" charset="0"/>
                <a:cs typeface="Apple Chancery" panose="03020702040506060504" pitchFamily="66" charset="-79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744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433 - 44- 8080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$288,008.50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$4500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5498.75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$60,550.25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9,800.40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Bart’s Moms Pierogis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100 Poland Lane</a:t>
            </a:r>
          </a:p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Marlton, NJ 08033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46F96-4412-C941-A445-015328CA2EE4}"/>
              </a:ext>
            </a:extLst>
          </p:cNvPr>
          <p:cNvSpPr txBox="1"/>
          <p:nvPr/>
        </p:nvSpPr>
        <p:spPr>
          <a:xfrm>
            <a:off x="2487638" y="3219836"/>
            <a:ext cx="2874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Robert Lewanski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123 Roberta Street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Lolifun, NV 08004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$3987.87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1881-293-45225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763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74715-2CE1-B34D-A8DD-8BDE77B2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694" y="0"/>
            <a:ext cx="11528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DAF22-74B6-BC40-B3E6-B6FF79150B02}"/>
              </a:ext>
            </a:extLst>
          </p:cNvPr>
          <p:cNvSpPr txBox="1"/>
          <p:nvPr/>
        </p:nvSpPr>
        <p:spPr>
          <a:xfrm>
            <a:off x="2886637" y="408526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276-77-9090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27DCB-0C82-A84D-A97E-29385DFA865D}"/>
              </a:ext>
            </a:extLst>
          </p:cNvPr>
          <p:cNvSpPr txBox="1"/>
          <p:nvPr/>
        </p:nvSpPr>
        <p:spPr>
          <a:xfrm>
            <a:off x="6978186" y="85642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$350,000.50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8027-85DF-8A4B-99A0-47CA731E7762}"/>
              </a:ext>
            </a:extLst>
          </p:cNvPr>
          <p:cNvSpPr txBox="1"/>
          <p:nvPr/>
        </p:nvSpPr>
        <p:spPr>
          <a:xfrm>
            <a:off x="6978186" y="1294014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1251-D79A-6A4A-A231-3E43EECF789F}"/>
              </a:ext>
            </a:extLst>
          </p:cNvPr>
          <p:cNvSpPr txBox="1"/>
          <p:nvPr/>
        </p:nvSpPr>
        <p:spPr>
          <a:xfrm>
            <a:off x="6978185" y="175849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5060.33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5C70-815C-E94B-ABBC-E2A246369245}"/>
              </a:ext>
            </a:extLst>
          </p:cNvPr>
          <p:cNvSpPr txBox="1"/>
          <p:nvPr/>
        </p:nvSpPr>
        <p:spPr>
          <a:xfrm>
            <a:off x="9197510" y="838494"/>
            <a:ext cx="229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$40,550.25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CB02-F710-9941-88B3-C7D77F0D2050}"/>
              </a:ext>
            </a:extLst>
          </p:cNvPr>
          <p:cNvSpPr txBox="1"/>
          <p:nvPr/>
        </p:nvSpPr>
        <p:spPr>
          <a:xfrm>
            <a:off x="9197510" y="130297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2,500.40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7959D-7B3D-6F43-8957-8BA0D240DEAC}"/>
              </a:ext>
            </a:extLst>
          </p:cNvPr>
          <p:cNvSpPr txBox="1"/>
          <p:nvPr/>
        </p:nvSpPr>
        <p:spPr>
          <a:xfrm>
            <a:off x="9197509" y="174056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6,050.46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EEC85-7CFD-CE4D-B435-02771EDF1C45}"/>
              </a:ext>
            </a:extLst>
          </p:cNvPr>
          <p:cNvSpPr txBox="1"/>
          <p:nvPr/>
        </p:nvSpPr>
        <p:spPr>
          <a:xfrm>
            <a:off x="1561419" y="1444443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TOMS RIVER SPORTSWEAR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5000 MAIN LINE STREET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MOUNT FAIRLINE, PA 90909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94169-C65B-EA47-909F-9E0B475B1101}"/>
              </a:ext>
            </a:extLst>
          </p:cNvPr>
          <p:cNvSpPr txBox="1"/>
          <p:nvPr/>
        </p:nvSpPr>
        <p:spPr>
          <a:xfrm>
            <a:off x="6978185" y="2214019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$2050.22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94E9-7E12-D24A-A7CD-54CA99C5280F}"/>
              </a:ext>
            </a:extLst>
          </p:cNvPr>
          <p:cNvSpPr txBox="1"/>
          <p:nvPr/>
        </p:nvSpPr>
        <p:spPr>
          <a:xfrm>
            <a:off x="1084731" y="856424"/>
            <a:ext cx="240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125-50-9090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85B06-0A08-8146-ADA3-37168B0428C3}"/>
              </a:ext>
            </a:extLst>
          </p:cNvPr>
          <p:cNvSpPr txBox="1"/>
          <p:nvPr/>
        </p:nvSpPr>
        <p:spPr>
          <a:xfrm>
            <a:off x="9273712" y="2209752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FD5A4-5634-A449-B242-5E64D26278CF}"/>
              </a:ext>
            </a:extLst>
          </p:cNvPr>
          <p:cNvSpPr txBox="1"/>
          <p:nvPr/>
        </p:nvSpPr>
        <p:spPr>
          <a:xfrm>
            <a:off x="2403322" y="3227891"/>
            <a:ext cx="336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BOB TIMBER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45 SMALL STREET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pple Chancery" panose="03020702040506060504" pitchFamily="66" charset="-79"/>
              </a:rPr>
              <a:t>GALVESTON, TX 09033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71B76-28F3-C04A-9C16-97455944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5865168"/>
            <a:ext cx="715583" cy="5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400</Words>
  <Application>Microsoft Macintosh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Apple Chancery</vt:lpstr>
      <vt:lpstr>Arial</vt:lpstr>
      <vt:lpstr>Calibri</vt:lpstr>
      <vt:lpstr>Calibri Light</vt:lpstr>
      <vt:lpstr>Helvetica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2</cp:revision>
  <dcterms:created xsi:type="dcterms:W3CDTF">2021-03-29T20:26:13Z</dcterms:created>
  <dcterms:modified xsi:type="dcterms:W3CDTF">2021-04-26T15:12:05Z</dcterms:modified>
</cp:coreProperties>
</file>