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0"/>
    <p:restoredTop sz="96311"/>
  </p:normalViewPr>
  <p:slideViewPr>
    <p:cSldViewPr snapToGrid="0">
      <p:cViewPr varScale="1">
        <p:scale>
          <a:sx n="113" d="100"/>
          <a:sy n="113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F42A-76CC-6BFF-3418-E325272C9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98A48-28CA-6451-347C-B47356B64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4007-C05D-796F-0766-09069F5D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C354-C7E5-EA3D-9340-F4AED7F0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872A-FB80-7491-B190-6530BE24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1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F242-8956-1FF6-0A8A-4A5DE1A8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BF5F2-A4C7-D51A-CBA3-ACEDBA534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1CD22-1F8B-1E64-EAA2-888AAFB5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9FDC1-B05E-63F2-482D-6987AEAF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2388-BFCF-55A9-F0AA-01731E00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1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723B3-0033-44AD-43F5-F3C83B65F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A5807-B067-EBE1-FE6A-8B21740CF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EDD6-999C-B1D6-9E81-82A5E776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27BC7-0327-93C1-0CEE-1F0256BE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36DC2-B5CC-8F6A-9605-F0F0EAA1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7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9A2B-D380-8CA3-EA5E-2CC960FA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CA81-7AED-5A8B-1382-F03FB6B2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76742-F76C-CB84-28BE-1DBCD853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3CB4-C666-7548-DAF0-32CAE657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473F-7DEA-56D3-4652-16BFDC63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4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C7DB-7BBA-E290-0828-E0B80D0E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1D8F7-6A50-8FEB-45C3-05582107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4D46B-6199-8E42-20BA-B3EA9554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50F2-7781-FB9E-C1D9-CE077748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0ED07-0C9C-362A-A877-C672E092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0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396E-27A8-D1E4-9189-4B3794E3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18A1-2868-7FA1-FD47-B64FB8E6C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F92C4-B8F2-851E-D186-741963ECF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FDAEF-DFBB-78A9-4E53-B05FA69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AEA97-AB07-4157-5A0D-827F4325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75500-7DF5-880D-CAFD-F772181A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5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5519-CB7E-ED62-DA98-4D0BDE36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1CDD6-88B8-E93A-F716-B958C022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AA878-B315-E7D1-2797-E5EEC7602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C41F4-B17B-521F-8F7F-CA907A0F2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99D98-CD06-4404-8904-9AC0A675A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16D30-EAAC-9EB2-473A-D45E2092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FDF24-77F5-CE3E-8447-F637B5D0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EEDBD-FA62-3C6E-045D-B56A528D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0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D5E6-B8DF-1F0F-9622-9B53B1FB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CA7A7-C9F3-4325-F228-0C9EE149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FB66B-DC50-1C39-D2DB-3DA23CA1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23D1B-0A75-B75D-AEDD-EEA04822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8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A8821-0467-A0C6-DD55-711A50C8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4BDB7-AFD2-373C-0D64-9D0B0AB6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BD848-FE24-7CFA-650A-D8121E80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2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68AF-1D68-E775-EC64-80D2CEFC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3837-FF59-B02D-5444-4008C261C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0AC9D-669D-347A-6C3F-91A8E16C2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27D9D-12A4-8FD2-9E08-75F2552A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7B9A5-558A-35E3-6E87-44508F7A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8865A-97EE-2A98-DFD3-99BA3509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C4AC-AA23-2FEF-0DAF-A53EE7B8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EE1CA-1A3C-E520-3A22-4FCED0BB7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A93A3-76A7-74C2-19F1-36D57F0CA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CAE3A-1746-3D2E-4426-E932DF1E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17A3B-D1DA-30DD-BB31-1790134D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E7672-AE6B-DB3D-0089-632D0A9A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9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2DA2B-6379-0327-96DA-058972B8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E22EC-C0F4-B167-6129-05276B924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2AF31-706A-B444-29D0-93357F709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FABB2-20C3-FA46-B832-B81A4CBD1BF3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2B13-B4A9-5FB5-0DBA-BBBB3F184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F470-B687-CB77-2F3C-6AA1E639C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5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E544E5-8973-74EB-15F0-CE61B3E39666}"/>
              </a:ext>
            </a:extLst>
          </p:cNvPr>
          <p:cNvSpPr/>
          <p:nvPr/>
        </p:nvSpPr>
        <p:spPr>
          <a:xfrm>
            <a:off x="268355" y="964097"/>
            <a:ext cx="1895061" cy="675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Download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9001F-F6BA-8BA0-6D99-277DAAC8EDD8}"/>
              </a:ext>
            </a:extLst>
          </p:cNvPr>
          <p:cNvSpPr txBox="1"/>
          <p:nvPr/>
        </p:nvSpPr>
        <p:spPr>
          <a:xfrm>
            <a:off x="268356" y="1639956"/>
            <a:ext cx="1895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Downloads books from the the Project Gutenberg web sites and extracts the book text.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08949-89D9-B013-0DF8-72C06B6AC2B1}"/>
              </a:ext>
            </a:extLst>
          </p:cNvPr>
          <p:cNvSpPr/>
          <p:nvPr/>
        </p:nvSpPr>
        <p:spPr>
          <a:xfrm>
            <a:off x="2527851" y="964097"/>
            <a:ext cx="1895061" cy="675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Extract Tokens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F7A4D-55BC-8A51-6B8E-422EF5EF6E94}"/>
              </a:ext>
            </a:extLst>
          </p:cNvPr>
          <p:cNvSpPr txBox="1"/>
          <p:nvPr/>
        </p:nvSpPr>
        <p:spPr>
          <a:xfrm>
            <a:off x="2527852" y="1639956"/>
            <a:ext cx="18950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Extracts number of tokens in each book using the TokenSharp library and estimates proper embeddings encoding.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C4A03E-622E-D3B0-7734-8609F15F4A24}"/>
              </a:ext>
            </a:extLst>
          </p:cNvPr>
          <p:cNvSpPr/>
          <p:nvPr/>
        </p:nvSpPr>
        <p:spPr>
          <a:xfrm>
            <a:off x="4787347" y="964097"/>
            <a:ext cx="1895061" cy="675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Machine Learning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Enrichment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ECDA6-932A-2F53-8838-613084145727}"/>
              </a:ext>
            </a:extLst>
          </p:cNvPr>
          <p:cNvSpPr txBox="1"/>
          <p:nvPr/>
        </p:nvSpPr>
        <p:spPr>
          <a:xfrm>
            <a:off x="4787348" y="1639956"/>
            <a:ext cx="189506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Perform Machine Learning enrichment of the book text using the ML.NET library – normalize text, remove stop words etc. Use Semantic Kernel to split text into paragraph chunks.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CD4AA-C15E-1E4E-69DB-D082F92DF395}"/>
              </a:ext>
            </a:extLst>
          </p:cNvPr>
          <p:cNvSpPr/>
          <p:nvPr/>
        </p:nvSpPr>
        <p:spPr>
          <a:xfrm>
            <a:off x="7060094" y="964097"/>
            <a:ext cx="1895061" cy="675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Retrieve Embeddings using OpenAI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D0097-3F0E-35A8-DA29-4B89BD94857C}"/>
              </a:ext>
            </a:extLst>
          </p:cNvPr>
          <p:cNvSpPr txBox="1"/>
          <p:nvPr/>
        </p:nvSpPr>
        <p:spPr>
          <a:xfrm>
            <a:off x="7060095" y="1639956"/>
            <a:ext cx="18950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Get paragraph text embeddings from OpenAI API using text-embedding-ada-002 model to create semantic meaning in 1516 dimensions.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7F6020-7F9A-2864-7BA2-2FB1BEA57952}"/>
              </a:ext>
            </a:extLst>
          </p:cNvPr>
          <p:cNvSpPr/>
          <p:nvPr/>
        </p:nvSpPr>
        <p:spPr>
          <a:xfrm>
            <a:off x="9332841" y="964096"/>
            <a:ext cx="1895061" cy="675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Create Vector Database and Persist Enrichment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28463-28ED-0736-D609-215D8D241B5F}"/>
              </a:ext>
            </a:extLst>
          </p:cNvPr>
          <p:cNvSpPr txBox="1"/>
          <p:nvPr/>
        </p:nvSpPr>
        <p:spPr>
          <a:xfrm>
            <a:off x="9332842" y="1639955"/>
            <a:ext cx="189506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 the vector database in SQL Server from the extracted embeddings. Persist the document enrichment into JSON file, which can be used inside a Data Lake or stored for further analysis.</a:t>
            </a:r>
          </a:p>
        </p:txBody>
      </p:sp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6978C717-5358-B42F-475E-2355C5A2D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16" y="793964"/>
            <a:ext cx="335722" cy="3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d Microsoft SQL Server Logo · Issue #1516 · elastic/eui · GitHub">
            <a:extLst>
              <a:ext uri="{FF2B5EF4-FFF2-40B4-BE49-F238E27FC236}">
                <a16:creationId xmlns:a16="http://schemas.microsoft.com/office/drawing/2014/main" id="{65B60846-F199-0CD4-97D5-169FC1966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342" y="776865"/>
            <a:ext cx="335722" cy="3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ML.NET Logo in SVG Vector or PNG File Format - Logo.wine">
            <a:extLst>
              <a:ext uri="{FF2B5EF4-FFF2-40B4-BE49-F238E27FC236}">
                <a16:creationId xmlns:a16="http://schemas.microsoft.com/office/drawing/2014/main" id="{579506D4-FA32-5C32-CC6F-199684EFA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18" y="665368"/>
            <a:ext cx="896178" cy="59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636507-FBB5-5CF5-8CB9-A33C29EBC0E2}"/>
              </a:ext>
            </a:extLst>
          </p:cNvPr>
          <p:cNvSpPr txBox="1"/>
          <p:nvPr/>
        </p:nvSpPr>
        <p:spPr>
          <a:xfrm>
            <a:off x="178902" y="363934"/>
            <a:ext cx="1007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Document Enrichment Pipeline – Builds a Vector Database in SQL Server/Azure SQL from list of books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51369-791F-80DB-A0D1-B6507B0FE937}"/>
              </a:ext>
            </a:extLst>
          </p:cNvPr>
          <p:cNvSpPr txBox="1"/>
          <p:nvPr/>
        </p:nvSpPr>
        <p:spPr>
          <a:xfrm>
            <a:off x="178902" y="3059668"/>
            <a:ext cx="110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Q&amp;A over Vector Database Pipeline – Uses Vector Database search to isolate a phrase and answer questions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D702BD-03B6-649C-94F2-39D39D975F2E}"/>
              </a:ext>
            </a:extLst>
          </p:cNvPr>
          <p:cNvSpPr/>
          <p:nvPr/>
        </p:nvSpPr>
        <p:spPr>
          <a:xfrm>
            <a:off x="268355" y="3659831"/>
            <a:ext cx="1895061" cy="67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Convert Search String into Embeddings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2C626D-6581-7AFC-4FE5-68C790B99E5F}"/>
              </a:ext>
            </a:extLst>
          </p:cNvPr>
          <p:cNvSpPr txBox="1"/>
          <p:nvPr/>
        </p:nvSpPr>
        <p:spPr>
          <a:xfrm>
            <a:off x="268356" y="4335690"/>
            <a:ext cx="1895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Convert asked question from search string (text) into OpenAI embeddings using Semantic Kernel (OpenAI API).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59A7A4-ABFF-EDB6-67A1-A31866C8B1E4}"/>
              </a:ext>
            </a:extLst>
          </p:cNvPr>
          <p:cNvSpPr/>
          <p:nvPr/>
        </p:nvSpPr>
        <p:spPr>
          <a:xfrm>
            <a:off x="2527851" y="3659831"/>
            <a:ext cx="1895061" cy="67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Search Vector Index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284EE6-06F2-6008-33B3-3F01567300C1}"/>
              </a:ext>
            </a:extLst>
          </p:cNvPr>
          <p:cNvSpPr txBox="1"/>
          <p:nvPr/>
        </p:nvSpPr>
        <p:spPr>
          <a:xfrm>
            <a:off x="2527852" y="4335690"/>
            <a:ext cx="18950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Search the vector index database using a hybrid of SQL Server (SQL) and cosine vector similarity math. Extract the top paragraphs that have similar semantic meaning.</a:t>
            </a:r>
          </a:p>
        </p:txBody>
      </p:sp>
      <p:pic>
        <p:nvPicPr>
          <p:cNvPr id="20" name="Picture 2" descr="Open Ai Logo PNG Vectors Free Download">
            <a:extLst>
              <a:ext uri="{FF2B5EF4-FFF2-40B4-BE49-F238E27FC236}">
                <a16:creationId xmlns:a16="http://schemas.microsoft.com/office/drawing/2014/main" id="{724AF153-186D-808B-D61F-48D772675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555" y="3525173"/>
            <a:ext cx="335722" cy="3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Add Microsoft SQL Server Logo · Issue #1516 · elastic/eui · GitHub">
            <a:extLst>
              <a:ext uri="{FF2B5EF4-FFF2-40B4-BE49-F238E27FC236}">
                <a16:creationId xmlns:a16="http://schemas.microsoft.com/office/drawing/2014/main" id="{1BA2349A-B39D-6A1D-B32A-2D743123C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73" y="3472601"/>
            <a:ext cx="335722" cy="3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C207DA8-7B19-6CD0-41F8-9FA4E63E5EDB}"/>
              </a:ext>
            </a:extLst>
          </p:cNvPr>
          <p:cNvSpPr/>
          <p:nvPr/>
        </p:nvSpPr>
        <p:spPr>
          <a:xfrm>
            <a:off x="4787347" y="3659831"/>
            <a:ext cx="1895061" cy="67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Answer Questions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68917A-1A96-0435-F8D0-A08ECC96E31C}"/>
              </a:ext>
            </a:extLst>
          </p:cNvPr>
          <p:cNvSpPr txBox="1"/>
          <p:nvPr/>
        </p:nvSpPr>
        <p:spPr>
          <a:xfrm>
            <a:off x="4787347" y="4335690"/>
            <a:ext cx="18950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Use Semantic Kernel to create a prompt (from a skill) to answer the question. Provide context to the prompt using top semantic meaning paragraphs.</a:t>
            </a:r>
          </a:p>
        </p:txBody>
      </p:sp>
      <p:pic>
        <p:nvPicPr>
          <p:cNvPr id="1032" name="Picture 8" descr="GitHub - microsoft/semantic-kernel: Integrate cutting-edge LLM technology  quickly and easily into your apps">
            <a:extLst>
              <a:ext uri="{FF2B5EF4-FFF2-40B4-BE49-F238E27FC236}">
                <a16:creationId xmlns:a16="http://schemas.microsoft.com/office/drawing/2014/main" id="{8DA7602F-1301-99A3-C705-6CA3B431A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63" y="3455040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GitHub - microsoft/semantic-kernel: Integrate cutting-edge LLM technology  quickly and easily into your apps">
            <a:extLst>
              <a:ext uri="{FF2B5EF4-FFF2-40B4-BE49-F238E27FC236}">
                <a16:creationId xmlns:a16="http://schemas.microsoft.com/office/drawing/2014/main" id="{7F3546C4-F200-09D6-29E5-EAD19696B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290" y="793964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GitHub - microsoft/semantic-kernel: Integrate cutting-edge LLM technology  quickly and easily into your apps">
            <a:extLst>
              <a:ext uri="{FF2B5EF4-FFF2-40B4-BE49-F238E27FC236}">
                <a16:creationId xmlns:a16="http://schemas.microsoft.com/office/drawing/2014/main" id="{1A8E718B-4AC9-86EE-D2FD-D3DE9A1D5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44" y="782758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EEE9A68-DD6F-E502-81B2-FC4A801E9820}"/>
              </a:ext>
            </a:extLst>
          </p:cNvPr>
          <p:cNvSpPr/>
          <p:nvPr/>
        </p:nvSpPr>
        <p:spPr>
          <a:xfrm>
            <a:off x="120372" y="846834"/>
            <a:ext cx="327109" cy="3268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256215-EB29-6682-3DB0-9C090D719F9F}"/>
              </a:ext>
            </a:extLst>
          </p:cNvPr>
          <p:cNvSpPr/>
          <p:nvPr/>
        </p:nvSpPr>
        <p:spPr>
          <a:xfrm>
            <a:off x="2379868" y="846834"/>
            <a:ext cx="327109" cy="3268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D49093-66EB-E5AF-EDFE-63EB9C754486}"/>
              </a:ext>
            </a:extLst>
          </p:cNvPr>
          <p:cNvSpPr/>
          <p:nvPr/>
        </p:nvSpPr>
        <p:spPr>
          <a:xfrm>
            <a:off x="4652615" y="839180"/>
            <a:ext cx="327109" cy="3268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5DC0E2-9E09-EB77-5DB0-E49A1DD6772B}"/>
              </a:ext>
            </a:extLst>
          </p:cNvPr>
          <p:cNvSpPr/>
          <p:nvPr/>
        </p:nvSpPr>
        <p:spPr>
          <a:xfrm>
            <a:off x="6941932" y="848071"/>
            <a:ext cx="327109" cy="3268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8D3E86-38E8-F1FB-D93A-BDB50E6C1F80}"/>
              </a:ext>
            </a:extLst>
          </p:cNvPr>
          <p:cNvSpPr/>
          <p:nvPr/>
        </p:nvSpPr>
        <p:spPr>
          <a:xfrm>
            <a:off x="9214679" y="848071"/>
            <a:ext cx="327109" cy="3268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F9B3F7-AB15-C808-7B2D-5C1604CB4A69}"/>
              </a:ext>
            </a:extLst>
          </p:cNvPr>
          <p:cNvSpPr/>
          <p:nvPr/>
        </p:nvSpPr>
        <p:spPr>
          <a:xfrm>
            <a:off x="120372" y="3545566"/>
            <a:ext cx="327109" cy="3268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485DED-4AFA-E215-2E49-2510E953C26D}"/>
              </a:ext>
            </a:extLst>
          </p:cNvPr>
          <p:cNvSpPr/>
          <p:nvPr/>
        </p:nvSpPr>
        <p:spPr>
          <a:xfrm>
            <a:off x="2381405" y="3538563"/>
            <a:ext cx="327109" cy="3268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F2D2B8E-BA5B-1D5D-9DB0-7BD6FFE99A3E}"/>
              </a:ext>
            </a:extLst>
          </p:cNvPr>
          <p:cNvSpPr/>
          <p:nvPr/>
        </p:nvSpPr>
        <p:spPr>
          <a:xfrm>
            <a:off x="4634346" y="3538562"/>
            <a:ext cx="327109" cy="3268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8901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266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Intelligence DataFlows - OpenAI</dc:title>
  <dc:subject/>
  <dc:creator>Bart Czernicki</dc:creator>
  <cp:keywords/>
  <dc:description/>
  <cp:lastModifiedBy>Bart Czernicki</cp:lastModifiedBy>
  <cp:revision>13</cp:revision>
  <dcterms:created xsi:type="dcterms:W3CDTF">2023-06-20T22:18:52Z</dcterms:created>
  <dcterms:modified xsi:type="dcterms:W3CDTF">2023-07-24T18:51:09Z</dcterms:modified>
  <cp:category/>
</cp:coreProperties>
</file>