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0"/>
    <p:restoredTop sz="96311"/>
  </p:normalViewPr>
  <p:slideViewPr>
    <p:cSldViewPr snapToGrid="0">
      <p:cViewPr varScale="1">
        <p:scale>
          <a:sx n="117" d="100"/>
          <a:sy n="117" d="100"/>
        </p:scale>
        <p:origin x="5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42A-76CC-6BFF-3418-E325272C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8A48-28CA-6451-347C-B47356B6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4007-C05D-796F-0766-09069F5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354-C7E5-EA3D-9340-F4AED7F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872A-FB80-7491-B190-6530BE24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F242-8956-1FF6-0A8A-4A5DE1A8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F5F2-A4C7-D51A-CBA3-ACEDBA53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CD22-1F8B-1E64-EAA2-888AAFB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DC1-B05E-63F2-482D-6987AEA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2388-BFCF-55A9-F0AA-01731E0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23B3-0033-44AD-43F5-F3C83B65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5807-B067-EBE1-FE6A-8B21740C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EDD6-999C-B1D6-9E81-82A5E77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7BC7-0327-93C1-0CEE-1F0256B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6DC2-B5CC-8F6A-9605-F0F0EAA1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A2B-D380-8CA3-EA5E-2CC960F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CA81-7AED-5A8B-1382-F03FB6B2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6742-F76C-CB84-28BE-1DBCD85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CB4-C666-7548-DAF0-32CAE657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473F-7DEA-56D3-4652-16BFDC6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C7DB-7BBA-E290-0828-E0B80D0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D8F7-6A50-8FEB-45C3-05582107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D46B-6199-8E42-20BA-B3EA9554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0F2-7781-FB9E-C1D9-CE077748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ED07-0C9C-362A-A877-C672E09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96E-27A8-D1E4-9189-4B3794E3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8A1-2868-7FA1-FD47-B64FB8E6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92C4-B8F2-851E-D186-741963EC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DAEF-DFBB-78A9-4E53-B05FA69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EA97-AB07-4157-5A0D-827F43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5500-7DF5-880D-CAFD-F772181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5519-CB7E-ED62-DA98-4D0BDE36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CDD6-88B8-E93A-F716-B958C022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A878-B315-E7D1-2797-E5EEC76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41F4-B17B-521F-8F7F-CA907A0F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9D98-CD06-4404-8904-9AC0A675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16D30-EAAC-9EB2-473A-D45E2092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DF24-77F5-CE3E-8447-F637B5D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EDBD-FA62-3C6E-045D-B56A528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D5E6-B8DF-1F0F-9622-9B53B1FB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CA7A7-C9F3-4325-F228-0C9EE14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B66B-DC50-1C39-D2DB-3DA23CA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3D1B-0A75-B75D-AEDD-EEA0482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8821-0467-A0C6-DD55-711A50C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4BDB7-AFD2-373C-0D64-9D0B0AB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BD848-FE24-7CFA-650A-D8121E80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68AF-1D68-E775-EC64-80D2CEFC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3837-FF59-B02D-5444-4008C261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AC9D-669D-347A-6C3F-91A8E16C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7D9D-12A4-8FD2-9E08-75F2552A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B9A5-558A-35E3-6E87-44508F7A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865A-97EE-2A98-DFD3-99BA3509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C4AC-AA23-2FEF-0DAF-A53EE7B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EE1CA-1A3C-E520-3A22-4FCED0BB7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93A3-76A7-74C2-19F1-36D57F0C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AE3A-1746-3D2E-4426-E932DF1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7A3B-D1DA-30DD-BB31-179013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7672-AE6B-DB3D-0089-632D0A9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2DA2B-6379-0327-96DA-058972B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22EC-C0F4-B167-6129-05276B92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AF31-706A-B444-29D0-93357F70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ABB2-20C3-FA46-B832-B81A4CBD1BF3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2B13-B4A9-5FB5-0DBA-BBBB3F18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F470-B687-CB77-2F3C-6AA1E639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0939-BCDA-6F4A-BE3C-C45B84C6F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544E5-8973-74EB-15F0-CE61B3E39666}"/>
              </a:ext>
            </a:extLst>
          </p:cNvPr>
          <p:cNvSpPr/>
          <p:nvPr/>
        </p:nvSpPr>
        <p:spPr>
          <a:xfrm>
            <a:off x="268355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Risk Analysis on 10-K Document Sections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001F-F6BA-8BA0-6D99-277DAAC8EDD8}"/>
              </a:ext>
            </a:extLst>
          </p:cNvPr>
          <p:cNvSpPr txBox="1"/>
          <p:nvPr/>
        </p:nvSpPr>
        <p:spPr>
          <a:xfrm>
            <a:off x="268356" y="1639956"/>
            <a:ext cx="18950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Uses o1 reasoning to compare two years of SEC 10-K documents. o1 model uses reasoning to group the risk factor sections and identify differences. Output is in Markdown format.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08949-89D9-B013-0DF8-72C06B6AC2B1}"/>
              </a:ext>
            </a:extLst>
          </p:cNvPr>
          <p:cNvSpPr/>
          <p:nvPr/>
        </p:nvSpPr>
        <p:spPr>
          <a:xfrm>
            <a:off x="2527851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 Markdown Formatting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A03E-622E-D3B0-7734-8609F15F4A24}"/>
              </a:ext>
            </a:extLst>
          </p:cNvPr>
          <p:cNvSpPr/>
          <p:nvPr/>
        </p:nvSpPr>
        <p:spPr>
          <a:xfrm>
            <a:off x="4787347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 Markdown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CDA6-932A-2F53-8838-613084145727}"/>
              </a:ext>
            </a:extLst>
          </p:cNvPr>
          <p:cNvSpPr txBox="1"/>
          <p:nvPr/>
        </p:nvSpPr>
        <p:spPr>
          <a:xfrm>
            <a:off x="4787348" y="1639956"/>
            <a:ext cx="1895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Saves the Markdown files for each risk factor in an output directory. This allows for the pipeline to be restarted from this point.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CD4AA-C15E-1E4E-69DB-D082F92DF395}"/>
              </a:ext>
            </a:extLst>
          </p:cNvPr>
          <p:cNvSpPr/>
          <p:nvPr/>
        </p:nvSpPr>
        <p:spPr>
          <a:xfrm>
            <a:off x="7060094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Consolidate into a single Risk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097-3F0E-35A8-DA29-4B89BD94857C}"/>
              </a:ext>
            </a:extLst>
          </p:cNvPr>
          <p:cNvSpPr txBox="1"/>
          <p:nvPr/>
        </p:nvSpPr>
        <p:spPr>
          <a:xfrm>
            <a:off x="7060095" y="1639956"/>
            <a:ext cx="1895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Consolidates the important risks from all the previously identified individual risk factor sections. A single risk analysis Markdown table is created.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F6020-7F9A-2864-7BA2-2FB1BEA57952}"/>
              </a:ext>
            </a:extLst>
          </p:cNvPr>
          <p:cNvSpPr/>
          <p:nvPr/>
        </p:nvSpPr>
        <p:spPr>
          <a:xfrm>
            <a:off x="9332841" y="964096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Risk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Mitigation Strategy with a 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28463-28ED-0736-D609-215D8D241B5F}"/>
              </a:ext>
            </a:extLst>
          </p:cNvPr>
          <p:cNvSpPr txBox="1"/>
          <p:nvPr/>
        </p:nvSpPr>
        <p:spPr>
          <a:xfrm>
            <a:off x="9332842" y="1639955"/>
            <a:ext cx="1895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Using the consolidated file that includes only the main risks, craft a Risk Mitigation strategy.  </a:t>
            </a:r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6978C717-5358-B42F-475E-2355C5A2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15" y="793964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636507-FBB5-5CF5-8CB9-A33C29EBC0E2}"/>
              </a:ext>
            </a:extLst>
          </p:cNvPr>
          <p:cNvSpPr txBox="1"/>
          <p:nvPr/>
        </p:nvSpPr>
        <p:spPr>
          <a:xfrm>
            <a:off x="178902" y="363934"/>
            <a:ext cx="1153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Analysis with Azure OpenAI Pipeline – Autonomous Risk Analysis using Generative AI Reasoning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EEE9A68-DD6F-E502-81B2-FC4A801E9820}"/>
              </a:ext>
            </a:extLst>
          </p:cNvPr>
          <p:cNvSpPr/>
          <p:nvPr/>
        </p:nvSpPr>
        <p:spPr>
          <a:xfrm>
            <a:off x="120372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256215-EB29-6682-3DB0-9C090D719F9F}"/>
              </a:ext>
            </a:extLst>
          </p:cNvPr>
          <p:cNvSpPr/>
          <p:nvPr/>
        </p:nvSpPr>
        <p:spPr>
          <a:xfrm>
            <a:off x="2379868" y="846834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49093-66EB-E5AF-EDFE-63EB9C754486}"/>
              </a:ext>
            </a:extLst>
          </p:cNvPr>
          <p:cNvSpPr/>
          <p:nvPr/>
        </p:nvSpPr>
        <p:spPr>
          <a:xfrm>
            <a:off x="4652615" y="839180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5DC0E2-9E09-EB77-5DB0-E49A1DD6772B}"/>
              </a:ext>
            </a:extLst>
          </p:cNvPr>
          <p:cNvSpPr/>
          <p:nvPr/>
        </p:nvSpPr>
        <p:spPr>
          <a:xfrm>
            <a:off x="6941932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8D3E86-38E8-F1FB-D93A-BDB50E6C1F80}"/>
              </a:ext>
            </a:extLst>
          </p:cNvPr>
          <p:cNvSpPr/>
          <p:nvPr/>
        </p:nvSpPr>
        <p:spPr>
          <a:xfrm>
            <a:off x="9214679" y="848071"/>
            <a:ext cx="327109" cy="3268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pic>
        <p:nvPicPr>
          <p:cNvPr id="34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20902BD1-6799-A86B-7922-CB23AEC1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8" y="801903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Open Ai Logo PNG Vectors Free Download">
            <a:extLst>
              <a:ext uri="{FF2B5EF4-FFF2-40B4-BE49-F238E27FC236}">
                <a16:creationId xmlns:a16="http://schemas.microsoft.com/office/drawing/2014/main" id="{6DC70727-6CA0-ECB0-671E-B845F390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11" y="789487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0BE86B-41F7-F40D-E4B9-9D37F410A700}"/>
              </a:ext>
            </a:extLst>
          </p:cNvPr>
          <p:cNvSpPr txBox="1"/>
          <p:nvPr/>
        </p:nvSpPr>
        <p:spPr>
          <a:xfrm>
            <a:off x="2527850" y="1634395"/>
            <a:ext cx="189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Uses the GPT-4o-2024-08-06 model to fix any Markdown formatting issues. This could use the JSON schema adherence for a ”database approach”. </a:t>
            </a:r>
          </a:p>
        </p:txBody>
      </p:sp>
      <p:pic>
        <p:nvPicPr>
          <p:cNvPr id="37" name="Picture 2" descr="Open Ai Logo PNG Vectors Free Download">
            <a:extLst>
              <a:ext uri="{FF2B5EF4-FFF2-40B4-BE49-F238E27FC236}">
                <a16:creationId xmlns:a16="http://schemas.microsoft.com/office/drawing/2014/main" id="{3FEE11EA-D27A-83DA-F34B-518704D1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80" y="836130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Open Ai Logo PNG Vectors Free Download">
            <a:extLst>
              <a:ext uri="{FF2B5EF4-FFF2-40B4-BE49-F238E27FC236}">
                <a16:creationId xmlns:a16="http://schemas.microsoft.com/office/drawing/2014/main" id="{06DFB6C6-327D-D97E-BEEA-40F17C568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98" y="801903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0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166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with Azure OpenAI Pipeline </dc:title>
  <dc:subject>Risk Analysis with Azure OpenAI Pipeline </dc:subject>
  <dc:creator>Bart Czernicki</dc:creator>
  <cp:keywords/>
  <dc:description/>
  <cp:lastModifiedBy>Bart Czernicki</cp:lastModifiedBy>
  <cp:revision>20</cp:revision>
  <dcterms:created xsi:type="dcterms:W3CDTF">2023-06-20T22:18:52Z</dcterms:created>
  <dcterms:modified xsi:type="dcterms:W3CDTF">2024-10-20T20:24:53Z</dcterms:modified>
  <cp:category>GenAI, OpenAI, Risk Analysis</cp:category>
</cp:coreProperties>
</file>