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10.png"/><Relationship Id="rId7" Type="http://schemas.openxmlformats.org/officeDocument/2006/relationships/image" Target="../media/image44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10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10.png"/><Relationship Id="rId7" Type="http://schemas.openxmlformats.org/officeDocument/2006/relationships/image" Target="../media/image44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10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45406F-108C-425C-874E-681D1453AC4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5B91BF2-88D8-4CE8-A43F-BD870435FE1E}">
      <dgm:prSet/>
      <dgm:spPr/>
      <dgm:t>
        <a:bodyPr/>
        <a:lstStyle/>
        <a:p>
          <a:r>
            <a:rPr lang="en-US"/>
            <a:t>Accurate house price prediction is</a:t>
          </a:r>
          <a:r>
            <a:rPr lang="he-IL"/>
            <a:t> </a:t>
          </a:r>
          <a:r>
            <a:rPr lang="en-US"/>
            <a:t>important for both the real estate market and broader societal well-being.</a:t>
          </a:r>
        </a:p>
      </dgm:t>
    </dgm:pt>
    <dgm:pt modelId="{C7CD0B90-09A0-420D-BE63-F137F490DC3B}" type="parTrans" cxnId="{C551234F-A624-45AE-9426-8C805FE0EE97}">
      <dgm:prSet/>
      <dgm:spPr/>
      <dgm:t>
        <a:bodyPr/>
        <a:lstStyle/>
        <a:p>
          <a:endParaRPr lang="en-US"/>
        </a:p>
      </dgm:t>
    </dgm:pt>
    <dgm:pt modelId="{D988F697-16F0-42F2-8CD1-52E1C3B8132C}" type="sibTrans" cxnId="{C551234F-A624-45AE-9426-8C805FE0EE97}">
      <dgm:prSet/>
      <dgm:spPr/>
      <dgm:t>
        <a:bodyPr/>
        <a:lstStyle/>
        <a:p>
          <a:endParaRPr lang="en-US"/>
        </a:p>
      </dgm:t>
    </dgm:pt>
    <dgm:pt modelId="{55AD7B5E-C817-403B-BE01-D73A8F74990E}">
      <dgm:prSet/>
      <dgm:spPr/>
      <dgm:t>
        <a:bodyPr/>
        <a:lstStyle/>
        <a:p>
          <a:r>
            <a:rPr lang="en-US"/>
            <a:t>Adequate housing is recognized as a fundamental human right by the United Nations.</a:t>
          </a:r>
        </a:p>
      </dgm:t>
    </dgm:pt>
    <dgm:pt modelId="{6A2D4C26-EA22-42C9-B2DC-28D3221AB74D}" type="parTrans" cxnId="{1190327F-6790-41BF-8D88-D0802D6E1EC3}">
      <dgm:prSet/>
      <dgm:spPr/>
      <dgm:t>
        <a:bodyPr/>
        <a:lstStyle/>
        <a:p>
          <a:endParaRPr lang="en-US"/>
        </a:p>
      </dgm:t>
    </dgm:pt>
    <dgm:pt modelId="{889C2B8C-73C4-4374-925F-533EC79406BD}" type="sibTrans" cxnId="{1190327F-6790-41BF-8D88-D0802D6E1EC3}">
      <dgm:prSet/>
      <dgm:spPr/>
      <dgm:t>
        <a:bodyPr/>
        <a:lstStyle/>
        <a:p>
          <a:endParaRPr lang="en-US"/>
        </a:p>
      </dgm:t>
    </dgm:pt>
    <dgm:pt modelId="{6AD98B5B-C27F-42DF-908D-A329486C4625}">
      <dgm:prSet/>
      <dgm:spPr/>
      <dgm:t>
        <a:bodyPr/>
        <a:lstStyle/>
        <a:p>
          <a:r>
            <a:rPr lang="en-US"/>
            <a:t>To facilitate adequate housing, accurate price prediction is necessary.</a:t>
          </a:r>
        </a:p>
      </dgm:t>
    </dgm:pt>
    <dgm:pt modelId="{DC6CB91B-EB72-4EC5-AED7-E4C0CA494682}" type="parTrans" cxnId="{BC6FB0F8-BDE7-4AB2-8FC7-E42790CBA9A3}">
      <dgm:prSet/>
      <dgm:spPr/>
      <dgm:t>
        <a:bodyPr/>
        <a:lstStyle/>
        <a:p>
          <a:endParaRPr lang="en-US"/>
        </a:p>
      </dgm:t>
    </dgm:pt>
    <dgm:pt modelId="{995A89BA-06A0-452A-9977-646F752EC0F6}" type="sibTrans" cxnId="{BC6FB0F8-BDE7-4AB2-8FC7-E42790CBA9A3}">
      <dgm:prSet/>
      <dgm:spPr/>
      <dgm:t>
        <a:bodyPr/>
        <a:lstStyle/>
        <a:p>
          <a:endParaRPr lang="en-US"/>
        </a:p>
      </dgm:t>
    </dgm:pt>
    <dgm:pt modelId="{0C242AB5-EC05-4945-938F-55E581A9B596}" type="pres">
      <dgm:prSet presAssocID="{AB45406F-108C-425C-874E-681D1453AC45}" presName="root" presStyleCnt="0">
        <dgm:presLayoutVars>
          <dgm:dir/>
          <dgm:resizeHandles val="exact"/>
        </dgm:presLayoutVars>
      </dgm:prSet>
      <dgm:spPr/>
    </dgm:pt>
    <dgm:pt modelId="{67AC17EA-5816-4CF9-A0EE-A199FB802A27}" type="pres">
      <dgm:prSet presAssocID="{95B91BF2-88D8-4CE8-A43F-BD870435FE1E}" presName="compNode" presStyleCnt="0"/>
      <dgm:spPr/>
    </dgm:pt>
    <dgm:pt modelId="{B2FD4D28-E74E-47D2-922F-BFB609D2D93A}" type="pres">
      <dgm:prSet presAssocID="{95B91BF2-88D8-4CE8-A43F-BD870435FE1E}" presName="bgRect" presStyleLbl="bgShp" presStyleIdx="0" presStyleCnt="3"/>
      <dgm:spPr/>
    </dgm:pt>
    <dgm:pt modelId="{F2229360-C1B9-4774-9177-F405370AF861}" type="pres">
      <dgm:prSet presAssocID="{95B91BF2-88D8-4CE8-A43F-BD870435FE1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2EE2837-8E84-41E5-AA9E-BA648404457E}" type="pres">
      <dgm:prSet presAssocID="{95B91BF2-88D8-4CE8-A43F-BD870435FE1E}" presName="spaceRect" presStyleCnt="0"/>
      <dgm:spPr/>
    </dgm:pt>
    <dgm:pt modelId="{DDDB8553-23A4-4383-B539-E54D090F4DEB}" type="pres">
      <dgm:prSet presAssocID="{95B91BF2-88D8-4CE8-A43F-BD870435FE1E}" presName="parTx" presStyleLbl="revTx" presStyleIdx="0" presStyleCnt="3">
        <dgm:presLayoutVars>
          <dgm:chMax val="0"/>
          <dgm:chPref val="0"/>
        </dgm:presLayoutVars>
      </dgm:prSet>
      <dgm:spPr/>
    </dgm:pt>
    <dgm:pt modelId="{E77769EC-1E4A-41A4-9EA6-6B472486896A}" type="pres">
      <dgm:prSet presAssocID="{D988F697-16F0-42F2-8CD1-52E1C3B8132C}" presName="sibTrans" presStyleCnt="0"/>
      <dgm:spPr/>
    </dgm:pt>
    <dgm:pt modelId="{578AED6A-FF40-4CED-B0F7-451A7699A6E8}" type="pres">
      <dgm:prSet presAssocID="{55AD7B5E-C817-403B-BE01-D73A8F74990E}" presName="compNode" presStyleCnt="0"/>
      <dgm:spPr/>
    </dgm:pt>
    <dgm:pt modelId="{E3C5022E-D9DC-4E0E-A5E2-FD5568341433}" type="pres">
      <dgm:prSet presAssocID="{55AD7B5E-C817-403B-BE01-D73A8F74990E}" presName="bgRect" presStyleLbl="bgShp" presStyleIdx="1" presStyleCnt="3"/>
      <dgm:spPr/>
    </dgm:pt>
    <dgm:pt modelId="{CB20E3BD-D6EF-4FD2-870F-86C4C2B37EE8}" type="pres">
      <dgm:prSet presAssocID="{55AD7B5E-C817-403B-BE01-D73A8F74990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253F953F-4B89-4448-918B-DA0A2B2D4BF6}" type="pres">
      <dgm:prSet presAssocID="{55AD7B5E-C817-403B-BE01-D73A8F74990E}" presName="spaceRect" presStyleCnt="0"/>
      <dgm:spPr/>
    </dgm:pt>
    <dgm:pt modelId="{5A70030E-5475-45D2-A2D1-8ECAE767A2B2}" type="pres">
      <dgm:prSet presAssocID="{55AD7B5E-C817-403B-BE01-D73A8F74990E}" presName="parTx" presStyleLbl="revTx" presStyleIdx="1" presStyleCnt="3">
        <dgm:presLayoutVars>
          <dgm:chMax val="0"/>
          <dgm:chPref val="0"/>
        </dgm:presLayoutVars>
      </dgm:prSet>
      <dgm:spPr/>
    </dgm:pt>
    <dgm:pt modelId="{D6A894A6-0850-49BD-994B-56DD782A9F9F}" type="pres">
      <dgm:prSet presAssocID="{889C2B8C-73C4-4374-925F-533EC79406BD}" presName="sibTrans" presStyleCnt="0"/>
      <dgm:spPr/>
    </dgm:pt>
    <dgm:pt modelId="{B78EB945-B5CE-4EC9-92A3-289B0D2D386F}" type="pres">
      <dgm:prSet presAssocID="{6AD98B5B-C27F-42DF-908D-A329486C4625}" presName="compNode" presStyleCnt="0"/>
      <dgm:spPr/>
    </dgm:pt>
    <dgm:pt modelId="{B2AC055F-875A-4F7E-A284-954367FE1611}" type="pres">
      <dgm:prSet presAssocID="{6AD98B5B-C27F-42DF-908D-A329486C4625}" presName="bgRect" presStyleLbl="bgShp" presStyleIdx="2" presStyleCnt="3"/>
      <dgm:spPr/>
    </dgm:pt>
    <dgm:pt modelId="{94179A43-CE52-4FEA-8EB5-9F81A3D4772C}" type="pres">
      <dgm:prSet presAssocID="{6AD98B5B-C27F-42DF-908D-A329486C462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56146766-A13E-4CB6-BD5A-F67CA962723A}" type="pres">
      <dgm:prSet presAssocID="{6AD98B5B-C27F-42DF-908D-A329486C4625}" presName="spaceRect" presStyleCnt="0"/>
      <dgm:spPr/>
    </dgm:pt>
    <dgm:pt modelId="{B694E06F-7B41-49DC-940D-137E9D89F267}" type="pres">
      <dgm:prSet presAssocID="{6AD98B5B-C27F-42DF-908D-A329486C462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AA1521C-0984-4A90-ACD5-B78F172E6CD8}" type="presOf" srcId="{55AD7B5E-C817-403B-BE01-D73A8F74990E}" destId="{5A70030E-5475-45D2-A2D1-8ECAE767A2B2}" srcOrd="0" destOrd="0" presId="urn:microsoft.com/office/officeart/2018/2/layout/IconVerticalSolidList"/>
    <dgm:cxn modelId="{CDB90730-4AC6-4B73-B063-964DD5760A13}" type="presOf" srcId="{95B91BF2-88D8-4CE8-A43F-BD870435FE1E}" destId="{DDDB8553-23A4-4383-B539-E54D090F4DEB}" srcOrd="0" destOrd="0" presId="urn:microsoft.com/office/officeart/2018/2/layout/IconVerticalSolidList"/>
    <dgm:cxn modelId="{719E4741-F9C4-460D-8200-0E22A5416CD0}" type="presOf" srcId="{6AD98B5B-C27F-42DF-908D-A329486C4625}" destId="{B694E06F-7B41-49DC-940D-137E9D89F267}" srcOrd="0" destOrd="0" presId="urn:microsoft.com/office/officeart/2018/2/layout/IconVerticalSolidList"/>
    <dgm:cxn modelId="{C551234F-A624-45AE-9426-8C805FE0EE97}" srcId="{AB45406F-108C-425C-874E-681D1453AC45}" destId="{95B91BF2-88D8-4CE8-A43F-BD870435FE1E}" srcOrd="0" destOrd="0" parTransId="{C7CD0B90-09A0-420D-BE63-F137F490DC3B}" sibTransId="{D988F697-16F0-42F2-8CD1-52E1C3B8132C}"/>
    <dgm:cxn modelId="{1190327F-6790-41BF-8D88-D0802D6E1EC3}" srcId="{AB45406F-108C-425C-874E-681D1453AC45}" destId="{55AD7B5E-C817-403B-BE01-D73A8F74990E}" srcOrd="1" destOrd="0" parTransId="{6A2D4C26-EA22-42C9-B2DC-28D3221AB74D}" sibTransId="{889C2B8C-73C4-4374-925F-533EC79406BD}"/>
    <dgm:cxn modelId="{105DE5D0-682A-43A6-BEAB-EF2A4CE8B7EE}" type="presOf" srcId="{AB45406F-108C-425C-874E-681D1453AC45}" destId="{0C242AB5-EC05-4945-938F-55E581A9B596}" srcOrd="0" destOrd="0" presId="urn:microsoft.com/office/officeart/2018/2/layout/IconVerticalSolidList"/>
    <dgm:cxn modelId="{BC6FB0F8-BDE7-4AB2-8FC7-E42790CBA9A3}" srcId="{AB45406F-108C-425C-874E-681D1453AC45}" destId="{6AD98B5B-C27F-42DF-908D-A329486C4625}" srcOrd="2" destOrd="0" parTransId="{DC6CB91B-EB72-4EC5-AED7-E4C0CA494682}" sibTransId="{995A89BA-06A0-452A-9977-646F752EC0F6}"/>
    <dgm:cxn modelId="{478F98F1-BEFE-4B1B-9415-7B80DF8B291B}" type="presParOf" srcId="{0C242AB5-EC05-4945-938F-55E581A9B596}" destId="{67AC17EA-5816-4CF9-A0EE-A199FB802A27}" srcOrd="0" destOrd="0" presId="urn:microsoft.com/office/officeart/2018/2/layout/IconVerticalSolidList"/>
    <dgm:cxn modelId="{438E3508-695D-42F4-B134-89175335F6C0}" type="presParOf" srcId="{67AC17EA-5816-4CF9-A0EE-A199FB802A27}" destId="{B2FD4D28-E74E-47D2-922F-BFB609D2D93A}" srcOrd="0" destOrd="0" presId="urn:microsoft.com/office/officeart/2018/2/layout/IconVerticalSolidList"/>
    <dgm:cxn modelId="{DCAE6EBC-E636-405D-811A-2CEBC1EEED33}" type="presParOf" srcId="{67AC17EA-5816-4CF9-A0EE-A199FB802A27}" destId="{F2229360-C1B9-4774-9177-F405370AF861}" srcOrd="1" destOrd="0" presId="urn:microsoft.com/office/officeart/2018/2/layout/IconVerticalSolidList"/>
    <dgm:cxn modelId="{5FD3F6BF-1E1B-4032-975E-A0356933AB5B}" type="presParOf" srcId="{67AC17EA-5816-4CF9-A0EE-A199FB802A27}" destId="{62EE2837-8E84-41E5-AA9E-BA648404457E}" srcOrd="2" destOrd="0" presId="urn:microsoft.com/office/officeart/2018/2/layout/IconVerticalSolidList"/>
    <dgm:cxn modelId="{2C78CDE6-6624-479F-A313-AFE0B748EBFF}" type="presParOf" srcId="{67AC17EA-5816-4CF9-A0EE-A199FB802A27}" destId="{DDDB8553-23A4-4383-B539-E54D090F4DEB}" srcOrd="3" destOrd="0" presId="urn:microsoft.com/office/officeart/2018/2/layout/IconVerticalSolidList"/>
    <dgm:cxn modelId="{139ACB4F-44EA-4EED-B080-6EF15FA12E17}" type="presParOf" srcId="{0C242AB5-EC05-4945-938F-55E581A9B596}" destId="{E77769EC-1E4A-41A4-9EA6-6B472486896A}" srcOrd="1" destOrd="0" presId="urn:microsoft.com/office/officeart/2018/2/layout/IconVerticalSolidList"/>
    <dgm:cxn modelId="{8C4930CF-BB01-4B38-BD56-6021CB7BC4DB}" type="presParOf" srcId="{0C242AB5-EC05-4945-938F-55E581A9B596}" destId="{578AED6A-FF40-4CED-B0F7-451A7699A6E8}" srcOrd="2" destOrd="0" presId="urn:microsoft.com/office/officeart/2018/2/layout/IconVerticalSolidList"/>
    <dgm:cxn modelId="{CCCC1EF3-63E2-4C22-A1C5-F3FF9BE34676}" type="presParOf" srcId="{578AED6A-FF40-4CED-B0F7-451A7699A6E8}" destId="{E3C5022E-D9DC-4E0E-A5E2-FD5568341433}" srcOrd="0" destOrd="0" presId="urn:microsoft.com/office/officeart/2018/2/layout/IconVerticalSolidList"/>
    <dgm:cxn modelId="{DDBA11B1-0A9E-4627-9584-D508F949A7EA}" type="presParOf" srcId="{578AED6A-FF40-4CED-B0F7-451A7699A6E8}" destId="{CB20E3BD-D6EF-4FD2-870F-86C4C2B37EE8}" srcOrd="1" destOrd="0" presId="urn:microsoft.com/office/officeart/2018/2/layout/IconVerticalSolidList"/>
    <dgm:cxn modelId="{8513FC6E-CBDA-4E82-A521-56455A9665BC}" type="presParOf" srcId="{578AED6A-FF40-4CED-B0F7-451A7699A6E8}" destId="{253F953F-4B89-4448-918B-DA0A2B2D4BF6}" srcOrd="2" destOrd="0" presId="urn:microsoft.com/office/officeart/2018/2/layout/IconVerticalSolidList"/>
    <dgm:cxn modelId="{FE37CB8A-60D7-43A1-A920-7C6800DE2982}" type="presParOf" srcId="{578AED6A-FF40-4CED-B0F7-451A7699A6E8}" destId="{5A70030E-5475-45D2-A2D1-8ECAE767A2B2}" srcOrd="3" destOrd="0" presId="urn:microsoft.com/office/officeart/2018/2/layout/IconVerticalSolidList"/>
    <dgm:cxn modelId="{D0A2A219-F281-4192-8331-E96105E5F73B}" type="presParOf" srcId="{0C242AB5-EC05-4945-938F-55E581A9B596}" destId="{D6A894A6-0850-49BD-994B-56DD782A9F9F}" srcOrd="3" destOrd="0" presId="urn:microsoft.com/office/officeart/2018/2/layout/IconVerticalSolidList"/>
    <dgm:cxn modelId="{E11F749E-A065-45EE-B1C9-5EBD59E54D2F}" type="presParOf" srcId="{0C242AB5-EC05-4945-938F-55E581A9B596}" destId="{B78EB945-B5CE-4EC9-92A3-289B0D2D386F}" srcOrd="4" destOrd="0" presId="urn:microsoft.com/office/officeart/2018/2/layout/IconVerticalSolidList"/>
    <dgm:cxn modelId="{AEA45577-9989-495D-A447-2727872A1EF5}" type="presParOf" srcId="{B78EB945-B5CE-4EC9-92A3-289B0D2D386F}" destId="{B2AC055F-875A-4F7E-A284-954367FE1611}" srcOrd="0" destOrd="0" presId="urn:microsoft.com/office/officeart/2018/2/layout/IconVerticalSolidList"/>
    <dgm:cxn modelId="{216F8387-18D4-4E75-86A6-97EEC386F09E}" type="presParOf" srcId="{B78EB945-B5CE-4EC9-92A3-289B0D2D386F}" destId="{94179A43-CE52-4FEA-8EB5-9F81A3D4772C}" srcOrd="1" destOrd="0" presId="urn:microsoft.com/office/officeart/2018/2/layout/IconVerticalSolidList"/>
    <dgm:cxn modelId="{A31CAD4C-B6CB-40C3-A75F-CF7163A1A27B}" type="presParOf" srcId="{B78EB945-B5CE-4EC9-92A3-289B0D2D386F}" destId="{56146766-A13E-4CB6-BD5A-F67CA962723A}" srcOrd="2" destOrd="0" presId="urn:microsoft.com/office/officeart/2018/2/layout/IconVerticalSolidList"/>
    <dgm:cxn modelId="{E1496A96-95B1-412A-B5DB-E5280F25AAD0}" type="presParOf" srcId="{B78EB945-B5CE-4EC9-92A3-289B0D2D386F}" destId="{B694E06F-7B41-49DC-940D-137E9D89F2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64A8FD9-B866-4C4F-B340-0B337C6676B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4F4EA8-A143-4DB3-B1CC-1075B58DEC37}">
      <dgm:prSet/>
      <dgm:spPr/>
      <dgm:t>
        <a:bodyPr/>
        <a:lstStyle/>
        <a:p>
          <a:r>
            <a:rPr lang="en-US"/>
            <a:t>We have tried many combinations for radius thresholds for walking, biking, and driving.</a:t>
          </a:r>
        </a:p>
      </dgm:t>
    </dgm:pt>
    <dgm:pt modelId="{BA3671D5-FFEA-4CF3-BCDB-F068F8EA156A}" type="parTrans" cxnId="{B8290C4F-069D-4FEF-AC38-67372D45F207}">
      <dgm:prSet/>
      <dgm:spPr/>
      <dgm:t>
        <a:bodyPr/>
        <a:lstStyle/>
        <a:p>
          <a:endParaRPr lang="en-US"/>
        </a:p>
      </dgm:t>
    </dgm:pt>
    <dgm:pt modelId="{72EBA740-2968-462F-B203-76E25A88C6F4}" type="sibTrans" cxnId="{B8290C4F-069D-4FEF-AC38-67372D45F207}">
      <dgm:prSet/>
      <dgm:spPr/>
      <dgm:t>
        <a:bodyPr/>
        <a:lstStyle/>
        <a:p>
          <a:endParaRPr lang="en-US"/>
        </a:p>
      </dgm:t>
    </dgm:pt>
    <dgm:pt modelId="{5571B67B-2AF5-4130-8DEB-1EA1101E68CF}">
      <dgm:prSet/>
      <dgm:spPr/>
      <dgm:t>
        <a:bodyPr/>
        <a:lstStyle/>
        <a:p>
          <a:r>
            <a:rPr lang="en-US"/>
            <a:t>Top-</a:t>
          </a:r>
          <a:r>
            <a:rPr lang="en-US" i="1"/>
            <a:t>k</a:t>
          </a:r>
          <a:r>
            <a:rPr lang="en-US"/>
            <a:t> connections per node within each radius.</a:t>
          </a:r>
        </a:p>
      </dgm:t>
    </dgm:pt>
    <dgm:pt modelId="{0EC396D2-5F59-4A3A-8C46-7D24D74EDB74}" type="parTrans" cxnId="{95D8F6D0-BDA8-43DF-BC23-00C57C574724}">
      <dgm:prSet/>
      <dgm:spPr/>
      <dgm:t>
        <a:bodyPr/>
        <a:lstStyle/>
        <a:p>
          <a:endParaRPr lang="en-US"/>
        </a:p>
      </dgm:t>
    </dgm:pt>
    <dgm:pt modelId="{A23D9338-8AB4-4E7C-AAD3-825EA017AFC8}" type="sibTrans" cxnId="{95D8F6D0-BDA8-43DF-BC23-00C57C574724}">
      <dgm:prSet/>
      <dgm:spPr/>
      <dgm:t>
        <a:bodyPr/>
        <a:lstStyle/>
        <a:p>
          <a:endParaRPr lang="en-US"/>
        </a:p>
      </dgm:t>
    </dgm:pt>
    <dgm:pt modelId="{506D97A3-5B0E-42A4-B75C-007F72837CE4}">
      <dgm:prSet/>
      <dgm:spPr/>
      <dgm:t>
        <a:bodyPr/>
        <a:lstStyle/>
        <a:p>
          <a:r>
            <a:rPr lang="en-US"/>
            <a:t>GNN architecture choice.</a:t>
          </a:r>
        </a:p>
      </dgm:t>
    </dgm:pt>
    <dgm:pt modelId="{284A31B9-43CA-41A5-84DB-0C0E08EC9798}" type="parTrans" cxnId="{863BC356-113A-40BB-966F-C9A5169D74C4}">
      <dgm:prSet/>
      <dgm:spPr/>
      <dgm:t>
        <a:bodyPr/>
        <a:lstStyle/>
        <a:p>
          <a:endParaRPr lang="en-US"/>
        </a:p>
      </dgm:t>
    </dgm:pt>
    <dgm:pt modelId="{59EBD223-8B3B-4C44-BC92-D2F57A783C9D}" type="sibTrans" cxnId="{863BC356-113A-40BB-966F-C9A5169D74C4}">
      <dgm:prSet/>
      <dgm:spPr/>
      <dgm:t>
        <a:bodyPr/>
        <a:lstStyle/>
        <a:p>
          <a:endParaRPr lang="en-US"/>
        </a:p>
      </dgm:t>
    </dgm:pt>
    <dgm:pt modelId="{B9476268-27AC-4C68-B3D4-B56774F428C3}" type="pres">
      <dgm:prSet presAssocID="{564A8FD9-B866-4C4F-B340-0B337C6676BE}" presName="root" presStyleCnt="0">
        <dgm:presLayoutVars>
          <dgm:dir/>
          <dgm:resizeHandles val="exact"/>
        </dgm:presLayoutVars>
      </dgm:prSet>
      <dgm:spPr/>
    </dgm:pt>
    <dgm:pt modelId="{F3500BCF-D508-41C6-8EFC-4F4485C02B78}" type="pres">
      <dgm:prSet presAssocID="{434F4EA8-A143-4DB3-B1CC-1075B58DEC37}" presName="compNode" presStyleCnt="0"/>
      <dgm:spPr/>
    </dgm:pt>
    <dgm:pt modelId="{639FD4A2-E259-48E2-ACB5-67ED4292CBE8}" type="pres">
      <dgm:prSet presAssocID="{434F4EA8-A143-4DB3-B1CC-1075B58DEC3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52F56D75-CFEE-4AD0-A65E-D0E5CD3FE91B}" type="pres">
      <dgm:prSet presAssocID="{434F4EA8-A143-4DB3-B1CC-1075B58DEC37}" presName="spaceRect" presStyleCnt="0"/>
      <dgm:spPr/>
    </dgm:pt>
    <dgm:pt modelId="{ABB4E649-CD9E-4B7B-9C51-895A773A5A00}" type="pres">
      <dgm:prSet presAssocID="{434F4EA8-A143-4DB3-B1CC-1075B58DEC37}" presName="textRect" presStyleLbl="revTx" presStyleIdx="0" presStyleCnt="3">
        <dgm:presLayoutVars>
          <dgm:chMax val="1"/>
          <dgm:chPref val="1"/>
        </dgm:presLayoutVars>
      </dgm:prSet>
      <dgm:spPr/>
    </dgm:pt>
    <dgm:pt modelId="{A4E50EF6-31F0-46C3-AB87-5B6D8843749A}" type="pres">
      <dgm:prSet presAssocID="{72EBA740-2968-462F-B203-76E25A88C6F4}" presName="sibTrans" presStyleCnt="0"/>
      <dgm:spPr/>
    </dgm:pt>
    <dgm:pt modelId="{D981717D-7546-45CB-803D-149CC6D8E340}" type="pres">
      <dgm:prSet presAssocID="{5571B67B-2AF5-4130-8DEB-1EA1101E68CF}" presName="compNode" presStyleCnt="0"/>
      <dgm:spPr/>
    </dgm:pt>
    <dgm:pt modelId="{59865F51-2C1E-46D6-86C5-62CE9F6FB4D7}" type="pres">
      <dgm:prSet presAssocID="{5571B67B-2AF5-4130-8DEB-1EA1101E68C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F410554C-1149-491C-9303-34F780A6BD94}" type="pres">
      <dgm:prSet presAssocID="{5571B67B-2AF5-4130-8DEB-1EA1101E68CF}" presName="spaceRect" presStyleCnt="0"/>
      <dgm:spPr/>
    </dgm:pt>
    <dgm:pt modelId="{35AA5558-25E5-48C2-B5EB-7DE0895BF0F9}" type="pres">
      <dgm:prSet presAssocID="{5571B67B-2AF5-4130-8DEB-1EA1101E68CF}" presName="textRect" presStyleLbl="revTx" presStyleIdx="1" presStyleCnt="3">
        <dgm:presLayoutVars>
          <dgm:chMax val="1"/>
          <dgm:chPref val="1"/>
        </dgm:presLayoutVars>
      </dgm:prSet>
      <dgm:spPr/>
    </dgm:pt>
    <dgm:pt modelId="{601E6BFE-460C-4683-90B7-98FF1A00E0B1}" type="pres">
      <dgm:prSet presAssocID="{A23D9338-8AB4-4E7C-AAD3-825EA017AFC8}" presName="sibTrans" presStyleCnt="0"/>
      <dgm:spPr/>
    </dgm:pt>
    <dgm:pt modelId="{1F41F1BD-1365-4856-BF53-69EAC9B78FED}" type="pres">
      <dgm:prSet presAssocID="{506D97A3-5B0E-42A4-B75C-007F72837CE4}" presName="compNode" presStyleCnt="0"/>
      <dgm:spPr/>
    </dgm:pt>
    <dgm:pt modelId="{523A75B8-31AC-4C6D-9788-4119B042EDB8}" type="pres">
      <dgm:prSet presAssocID="{506D97A3-5B0E-42A4-B75C-007F72837CE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B60902D-F37D-432F-8327-923B39C4175E}" type="pres">
      <dgm:prSet presAssocID="{506D97A3-5B0E-42A4-B75C-007F72837CE4}" presName="spaceRect" presStyleCnt="0"/>
      <dgm:spPr/>
    </dgm:pt>
    <dgm:pt modelId="{FF3E5562-0BC2-45B3-88E1-5D264B1E9A4D}" type="pres">
      <dgm:prSet presAssocID="{506D97A3-5B0E-42A4-B75C-007F72837CE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803061B-3EBE-43CB-9A4B-75F73DD1233B}" type="presOf" srcId="{564A8FD9-B866-4C4F-B340-0B337C6676BE}" destId="{B9476268-27AC-4C68-B3D4-B56774F428C3}" srcOrd="0" destOrd="0" presId="urn:microsoft.com/office/officeart/2018/2/layout/IconLabelList"/>
    <dgm:cxn modelId="{37F7F76D-1983-4E68-8805-327B1296E605}" type="presOf" srcId="{506D97A3-5B0E-42A4-B75C-007F72837CE4}" destId="{FF3E5562-0BC2-45B3-88E1-5D264B1E9A4D}" srcOrd="0" destOrd="0" presId="urn:microsoft.com/office/officeart/2018/2/layout/IconLabelList"/>
    <dgm:cxn modelId="{B8290C4F-069D-4FEF-AC38-67372D45F207}" srcId="{564A8FD9-B866-4C4F-B340-0B337C6676BE}" destId="{434F4EA8-A143-4DB3-B1CC-1075B58DEC37}" srcOrd="0" destOrd="0" parTransId="{BA3671D5-FFEA-4CF3-BCDB-F068F8EA156A}" sibTransId="{72EBA740-2968-462F-B203-76E25A88C6F4}"/>
    <dgm:cxn modelId="{863BC356-113A-40BB-966F-C9A5169D74C4}" srcId="{564A8FD9-B866-4C4F-B340-0B337C6676BE}" destId="{506D97A3-5B0E-42A4-B75C-007F72837CE4}" srcOrd="2" destOrd="0" parTransId="{284A31B9-43CA-41A5-84DB-0C0E08EC9798}" sibTransId="{59EBD223-8B3B-4C44-BC92-D2F57A783C9D}"/>
    <dgm:cxn modelId="{CDFC9694-D88F-4FFD-A2F5-2F2C4AA364F2}" type="presOf" srcId="{434F4EA8-A143-4DB3-B1CC-1075B58DEC37}" destId="{ABB4E649-CD9E-4B7B-9C51-895A773A5A00}" srcOrd="0" destOrd="0" presId="urn:microsoft.com/office/officeart/2018/2/layout/IconLabelList"/>
    <dgm:cxn modelId="{601B5A97-5BA4-4664-A86D-9A1B03018ECE}" type="presOf" srcId="{5571B67B-2AF5-4130-8DEB-1EA1101E68CF}" destId="{35AA5558-25E5-48C2-B5EB-7DE0895BF0F9}" srcOrd="0" destOrd="0" presId="urn:microsoft.com/office/officeart/2018/2/layout/IconLabelList"/>
    <dgm:cxn modelId="{95D8F6D0-BDA8-43DF-BC23-00C57C574724}" srcId="{564A8FD9-B866-4C4F-B340-0B337C6676BE}" destId="{5571B67B-2AF5-4130-8DEB-1EA1101E68CF}" srcOrd="1" destOrd="0" parTransId="{0EC396D2-5F59-4A3A-8C46-7D24D74EDB74}" sibTransId="{A23D9338-8AB4-4E7C-AAD3-825EA017AFC8}"/>
    <dgm:cxn modelId="{266C2262-2EE0-4A2C-A89D-ED4EC0659F21}" type="presParOf" srcId="{B9476268-27AC-4C68-B3D4-B56774F428C3}" destId="{F3500BCF-D508-41C6-8EFC-4F4485C02B78}" srcOrd="0" destOrd="0" presId="urn:microsoft.com/office/officeart/2018/2/layout/IconLabelList"/>
    <dgm:cxn modelId="{BEC6E5C5-DFAE-47A1-8124-7C761FDCC7D4}" type="presParOf" srcId="{F3500BCF-D508-41C6-8EFC-4F4485C02B78}" destId="{639FD4A2-E259-48E2-ACB5-67ED4292CBE8}" srcOrd="0" destOrd="0" presId="urn:microsoft.com/office/officeart/2018/2/layout/IconLabelList"/>
    <dgm:cxn modelId="{59B2A607-D26A-4361-8E9E-C4EA1D6E19A9}" type="presParOf" srcId="{F3500BCF-D508-41C6-8EFC-4F4485C02B78}" destId="{52F56D75-CFEE-4AD0-A65E-D0E5CD3FE91B}" srcOrd="1" destOrd="0" presId="urn:microsoft.com/office/officeart/2018/2/layout/IconLabelList"/>
    <dgm:cxn modelId="{2BFE0EC9-12ED-4D66-841D-EBD2848F77B1}" type="presParOf" srcId="{F3500BCF-D508-41C6-8EFC-4F4485C02B78}" destId="{ABB4E649-CD9E-4B7B-9C51-895A773A5A00}" srcOrd="2" destOrd="0" presId="urn:microsoft.com/office/officeart/2018/2/layout/IconLabelList"/>
    <dgm:cxn modelId="{08D212C2-8837-4DED-AEAC-2E2D23152C85}" type="presParOf" srcId="{B9476268-27AC-4C68-B3D4-B56774F428C3}" destId="{A4E50EF6-31F0-46C3-AB87-5B6D8843749A}" srcOrd="1" destOrd="0" presId="urn:microsoft.com/office/officeart/2018/2/layout/IconLabelList"/>
    <dgm:cxn modelId="{4AC20DFF-B59A-4BFE-9C17-81B6EC0CBBD6}" type="presParOf" srcId="{B9476268-27AC-4C68-B3D4-B56774F428C3}" destId="{D981717D-7546-45CB-803D-149CC6D8E340}" srcOrd="2" destOrd="0" presId="urn:microsoft.com/office/officeart/2018/2/layout/IconLabelList"/>
    <dgm:cxn modelId="{73AACA1D-20AF-44BF-B5E8-DC539CC964F4}" type="presParOf" srcId="{D981717D-7546-45CB-803D-149CC6D8E340}" destId="{59865F51-2C1E-46D6-86C5-62CE9F6FB4D7}" srcOrd="0" destOrd="0" presId="urn:microsoft.com/office/officeart/2018/2/layout/IconLabelList"/>
    <dgm:cxn modelId="{8CBD8665-4FCD-4C55-8EFF-E5C7032976EC}" type="presParOf" srcId="{D981717D-7546-45CB-803D-149CC6D8E340}" destId="{F410554C-1149-491C-9303-34F780A6BD94}" srcOrd="1" destOrd="0" presId="urn:microsoft.com/office/officeart/2018/2/layout/IconLabelList"/>
    <dgm:cxn modelId="{C84A2C03-346F-449D-B32D-09415C5608AA}" type="presParOf" srcId="{D981717D-7546-45CB-803D-149CC6D8E340}" destId="{35AA5558-25E5-48C2-B5EB-7DE0895BF0F9}" srcOrd="2" destOrd="0" presId="urn:microsoft.com/office/officeart/2018/2/layout/IconLabelList"/>
    <dgm:cxn modelId="{4BC00F38-C439-47F6-B810-706E0834DDFD}" type="presParOf" srcId="{B9476268-27AC-4C68-B3D4-B56774F428C3}" destId="{601E6BFE-460C-4683-90B7-98FF1A00E0B1}" srcOrd="3" destOrd="0" presId="urn:microsoft.com/office/officeart/2018/2/layout/IconLabelList"/>
    <dgm:cxn modelId="{C96A38A3-269F-4A1C-90BA-65DF4C539B97}" type="presParOf" srcId="{B9476268-27AC-4C68-B3D4-B56774F428C3}" destId="{1F41F1BD-1365-4856-BF53-69EAC9B78FED}" srcOrd="4" destOrd="0" presId="urn:microsoft.com/office/officeart/2018/2/layout/IconLabelList"/>
    <dgm:cxn modelId="{02DCD9CA-B71A-4DC8-9300-3D0D6ACE0196}" type="presParOf" srcId="{1F41F1BD-1365-4856-BF53-69EAC9B78FED}" destId="{523A75B8-31AC-4C6D-9788-4119B042EDB8}" srcOrd="0" destOrd="0" presId="urn:microsoft.com/office/officeart/2018/2/layout/IconLabelList"/>
    <dgm:cxn modelId="{80DFFBB3-4CD2-4530-9F05-C3E4FCB42110}" type="presParOf" srcId="{1F41F1BD-1365-4856-BF53-69EAC9B78FED}" destId="{4B60902D-F37D-432F-8327-923B39C4175E}" srcOrd="1" destOrd="0" presId="urn:microsoft.com/office/officeart/2018/2/layout/IconLabelList"/>
    <dgm:cxn modelId="{FF4EEBA4-CF19-4FA8-A474-7D4984FB7116}" type="presParOf" srcId="{1F41F1BD-1365-4856-BF53-69EAC9B78FED}" destId="{FF3E5562-0BC2-45B3-88E1-5D264B1E9A4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34C4B77-FF18-40AF-96EA-B9ABED99E3CA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F2265A-37F1-4FE5-AFF5-AA167AF3A931}">
      <dgm:prSet/>
      <dgm:spPr/>
      <dgm:t>
        <a:bodyPr/>
        <a:lstStyle/>
        <a:p>
          <a:r>
            <a:rPr lang="en-US"/>
            <a:t>Model performance was assessed using:</a:t>
          </a:r>
        </a:p>
      </dgm:t>
    </dgm:pt>
    <dgm:pt modelId="{EAD3243F-BF9F-4E07-841D-846EC0AF85A5}" type="parTrans" cxnId="{327D70F9-4464-4C58-B1B8-241475C19CB9}">
      <dgm:prSet/>
      <dgm:spPr/>
      <dgm:t>
        <a:bodyPr/>
        <a:lstStyle/>
        <a:p>
          <a:endParaRPr lang="en-US"/>
        </a:p>
      </dgm:t>
    </dgm:pt>
    <dgm:pt modelId="{7AC85A21-0ACB-420A-BE48-81CCE4D1BF82}" type="sibTrans" cxnId="{327D70F9-4464-4C58-B1B8-241475C19CB9}">
      <dgm:prSet/>
      <dgm:spPr/>
      <dgm:t>
        <a:bodyPr/>
        <a:lstStyle/>
        <a:p>
          <a:endParaRPr lang="en-US"/>
        </a:p>
      </dgm:t>
    </dgm:pt>
    <dgm:pt modelId="{965FBB83-3EFB-43B5-A3BD-1E27E718FCB6}">
      <dgm:prSet/>
      <dgm:spPr/>
      <dgm:t>
        <a:bodyPr/>
        <a:lstStyle/>
        <a:p>
          <a:r>
            <a:rPr lang="en-US"/>
            <a:t>MSE</a:t>
          </a:r>
        </a:p>
      </dgm:t>
    </dgm:pt>
    <dgm:pt modelId="{79742458-F158-49F7-903B-E6206EED2634}" type="parTrans" cxnId="{498410A6-13F2-498C-8C5D-1C4209343B15}">
      <dgm:prSet/>
      <dgm:spPr/>
      <dgm:t>
        <a:bodyPr/>
        <a:lstStyle/>
        <a:p>
          <a:endParaRPr lang="en-US"/>
        </a:p>
      </dgm:t>
    </dgm:pt>
    <dgm:pt modelId="{73F5573C-1226-48D0-9EC0-8F5F8830E608}" type="sibTrans" cxnId="{498410A6-13F2-498C-8C5D-1C4209343B15}">
      <dgm:prSet/>
      <dgm:spPr/>
      <dgm:t>
        <a:bodyPr/>
        <a:lstStyle/>
        <a:p>
          <a:endParaRPr lang="en-US"/>
        </a:p>
      </dgm:t>
    </dgm:pt>
    <dgm:pt modelId="{CEF466A4-FD8F-411A-8309-7C197BBC224D}">
      <dgm:prSet/>
      <dgm:spPr/>
      <dgm:t>
        <a:bodyPr/>
        <a:lstStyle/>
        <a:p>
          <a:r>
            <a:rPr lang="en-US"/>
            <a:t>RMSE</a:t>
          </a:r>
        </a:p>
      </dgm:t>
    </dgm:pt>
    <dgm:pt modelId="{86EDFF92-40BD-4328-9FA1-C520710F21CC}" type="parTrans" cxnId="{B6B1ED74-3E74-4529-8C97-B1E9BF5ED63F}">
      <dgm:prSet/>
      <dgm:spPr/>
      <dgm:t>
        <a:bodyPr/>
        <a:lstStyle/>
        <a:p>
          <a:endParaRPr lang="en-US"/>
        </a:p>
      </dgm:t>
    </dgm:pt>
    <dgm:pt modelId="{88A5E855-D3CC-479F-A97D-A3FCCBCB3F85}" type="sibTrans" cxnId="{B6B1ED74-3E74-4529-8C97-B1E9BF5ED63F}">
      <dgm:prSet/>
      <dgm:spPr/>
      <dgm:t>
        <a:bodyPr/>
        <a:lstStyle/>
        <a:p>
          <a:endParaRPr lang="en-US"/>
        </a:p>
      </dgm:t>
    </dgm:pt>
    <dgm:pt modelId="{E357003E-4AF3-4CAE-8C62-CF4CA8501EC1}">
      <dgm:prSet/>
      <dgm:spPr/>
      <dgm:t>
        <a:bodyPr/>
        <a:lstStyle/>
        <a:p>
          <a:r>
            <a:rPr lang="en-US"/>
            <a:t>MAE</a:t>
          </a:r>
        </a:p>
      </dgm:t>
    </dgm:pt>
    <dgm:pt modelId="{1C3FF0DA-9672-40F7-B347-37E220276FCC}" type="parTrans" cxnId="{8A8A6B17-69E8-4590-978B-69284D1E8E81}">
      <dgm:prSet/>
      <dgm:spPr/>
      <dgm:t>
        <a:bodyPr/>
        <a:lstStyle/>
        <a:p>
          <a:endParaRPr lang="en-US"/>
        </a:p>
      </dgm:t>
    </dgm:pt>
    <dgm:pt modelId="{9747887F-6BB8-45DD-9E28-5AA4C3879658}" type="sibTrans" cxnId="{8A8A6B17-69E8-4590-978B-69284D1E8E81}">
      <dgm:prSet/>
      <dgm:spPr/>
      <dgm:t>
        <a:bodyPr/>
        <a:lstStyle/>
        <a:p>
          <a:endParaRPr lang="en-US"/>
        </a:p>
      </dgm:t>
    </dgm:pt>
    <dgm:pt modelId="{271FD709-6571-4D9D-8F12-5CDF2E6CE2D8}">
      <dgm:prSet/>
      <dgm:spPr/>
      <dgm:t>
        <a:bodyPr/>
        <a:lstStyle/>
        <a:p>
          <a:r>
            <a:rPr lang="en-US"/>
            <a:t>MAPE</a:t>
          </a:r>
        </a:p>
      </dgm:t>
    </dgm:pt>
    <dgm:pt modelId="{0B6DEFFA-6109-4874-9F93-05BCC2776C1A}" type="parTrans" cxnId="{79ADDD16-DAD8-440B-B152-1AD2F24AE828}">
      <dgm:prSet/>
      <dgm:spPr/>
      <dgm:t>
        <a:bodyPr/>
        <a:lstStyle/>
        <a:p>
          <a:endParaRPr lang="en-US"/>
        </a:p>
      </dgm:t>
    </dgm:pt>
    <dgm:pt modelId="{827B6158-B91F-4499-A2DF-B80BDE213BC5}" type="sibTrans" cxnId="{79ADDD16-DAD8-440B-B152-1AD2F24AE828}">
      <dgm:prSet/>
      <dgm:spPr/>
      <dgm:t>
        <a:bodyPr/>
        <a:lstStyle/>
        <a:p>
          <a:endParaRPr lang="en-US"/>
        </a:p>
      </dgm:t>
    </dgm:pt>
    <dgm:pt modelId="{3CAC200A-5835-426A-8B2D-993FE12E83AA}">
      <dgm:prSet/>
      <dgm:spPr/>
      <dgm:t>
        <a:bodyPr/>
        <a:lstStyle/>
        <a:p>
          <a:r>
            <a:rPr lang="en-US"/>
            <a:t>R²</a:t>
          </a:r>
        </a:p>
      </dgm:t>
    </dgm:pt>
    <dgm:pt modelId="{79465592-1A67-45D2-9B75-5584CC9337FE}" type="parTrans" cxnId="{49162B43-C19A-4604-B462-2C78AEFDAF1A}">
      <dgm:prSet/>
      <dgm:spPr/>
      <dgm:t>
        <a:bodyPr/>
        <a:lstStyle/>
        <a:p>
          <a:endParaRPr lang="en-US"/>
        </a:p>
      </dgm:t>
    </dgm:pt>
    <dgm:pt modelId="{593DA571-0D01-469D-B9A2-2059ED53DCC4}" type="sibTrans" cxnId="{49162B43-C19A-4604-B462-2C78AEFDAF1A}">
      <dgm:prSet/>
      <dgm:spPr/>
      <dgm:t>
        <a:bodyPr/>
        <a:lstStyle/>
        <a:p>
          <a:endParaRPr lang="en-US"/>
        </a:p>
      </dgm:t>
    </dgm:pt>
    <dgm:pt modelId="{4C1D351D-9CA7-40C9-8374-93C19894639F}">
      <dgm:prSet/>
      <dgm:spPr/>
      <dgm:t>
        <a:bodyPr/>
        <a:lstStyle/>
        <a:p>
          <a:r>
            <a:rPr lang="en-US" dirty="0"/>
            <a:t> Scaled MSE was the main evaluation criterion.</a:t>
          </a:r>
        </a:p>
      </dgm:t>
    </dgm:pt>
    <dgm:pt modelId="{2AAE3320-E2F3-4362-9DA8-241A5196D944}" type="parTrans" cxnId="{1E80E514-E7E2-42D7-97AF-D9EE8992D4DB}">
      <dgm:prSet/>
      <dgm:spPr/>
      <dgm:t>
        <a:bodyPr/>
        <a:lstStyle/>
        <a:p>
          <a:endParaRPr lang="en-US"/>
        </a:p>
      </dgm:t>
    </dgm:pt>
    <dgm:pt modelId="{69CC554E-1DF0-4571-BFEB-DC72E10A3D29}" type="sibTrans" cxnId="{1E80E514-E7E2-42D7-97AF-D9EE8992D4DB}">
      <dgm:prSet/>
      <dgm:spPr/>
      <dgm:t>
        <a:bodyPr/>
        <a:lstStyle/>
        <a:p>
          <a:endParaRPr lang="en-US"/>
        </a:p>
      </dgm:t>
    </dgm:pt>
    <dgm:pt modelId="{F6DCDD1C-6B52-4D3D-91B0-B793F31C946F}" type="pres">
      <dgm:prSet presAssocID="{934C4B77-FF18-40AF-96EA-B9ABED99E3CA}" presName="diagram" presStyleCnt="0">
        <dgm:presLayoutVars>
          <dgm:dir/>
          <dgm:resizeHandles val="exact"/>
        </dgm:presLayoutVars>
      </dgm:prSet>
      <dgm:spPr/>
    </dgm:pt>
    <dgm:pt modelId="{D86586E1-6D1C-4DF6-8705-F2F781F6326A}" type="pres">
      <dgm:prSet presAssocID="{24F2265A-37F1-4FE5-AFF5-AA167AF3A931}" presName="arrow" presStyleLbl="node1" presStyleIdx="0" presStyleCnt="2">
        <dgm:presLayoutVars>
          <dgm:bulletEnabled val="1"/>
        </dgm:presLayoutVars>
      </dgm:prSet>
      <dgm:spPr/>
    </dgm:pt>
    <dgm:pt modelId="{838E9707-1FE1-42F3-B4A4-89DA18C652BD}" type="pres">
      <dgm:prSet presAssocID="{4C1D351D-9CA7-40C9-8374-93C19894639F}" presName="arrow" presStyleLbl="node1" presStyleIdx="1" presStyleCnt="2">
        <dgm:presLayoutVars>
          <dgm:bulletEnabled val="1"/>
        </dgm:presLayoutVars>
      </dgm:prSet>
      <dgm:spPr/>
    </dgm:pt>
  </dgm:ptLst>
  <dgm:cxnLst>
    <dgm:cxn modelId="{1E80E514-E7E2-42D7-97AF-D9EE8992D4DB}" srcId="{934C4B77-FF18-40AF-96EA-B9ABED99E3CA}" destId="{4C1D351D-9CA7-40C9-8374-93C19894639F}" srcOrd="1" destOrd="0" parTransId="{2AAE3320-E2F3-4362-9DA8-241A5196D944}" sibTransId="{69CC554E-1DF0-4571-BFEB-DC72E10A3D29}"/>
    <dgm:cxn modelId="{79ADDD16-DAD8-440B-B152-1AD2F24AE828}" srcId="{24F2265A-37F1-4FE5-AFF5-AA167AF3A931}" destId="{271FD709-6571-4D9D-8F12-5CDF2E6CE2D8}" srcOrd="3" destOrd="0" parTransId="{0B6DEFFA-6109-4874-9F93-05BCC2776C1A}" sibTransId="{827B6158-B91F-4499-A2DF-B80BDE213BC5}"/>
    <dgm:cxn modelId="{8A8A6B17-69E8-4590-978B-69284D1E8E81}" srcId="{24F2265A-37F1-4FE5-AFF5-AA167AF3A931}" destId="{E357003E-4AF3-4CAE-8C62-CF4CA8501EC1}" srcOrd="2" destOrd="0" parTransId="{1C3FF0DA-9672-40F7-B347-37E220276FCC}" sibTransId="{9747887F-6BB8-45DD-9E28-5AA4C3879658}"/>
    <dgm:cxn modelId="{B7694E19-EDE8-4D1A-903C-83CFC9AD42C1}" type="presOf" srcId="{965FBB83-3EFB-43B5-A3BD-1E27E718FCB6}" destId="{D86586E1-6D1C-4DF6-8705-F2F781F6326A}" srcOrd="0" destOrd="1" presId="urn:microsoft.com/office/officeart/2005/8/layout/arrow5"/>
    <dgm:cxn modelId="{090D0A37-9296-4329-926E-90D57E4CE0A8}" type="presOf" srcId="{24F2265A-37F1-4FE5-AFF5-AA167AF3A931}" destId="{D86586E1-6D1C-4DF6-8705-F2F781F6326A}" srcOrd="0" destOrd="0" presId="urn:microsoft.com/office/officeart/2005/8/layout/arrow5"/>
    <dgm:cxn modelId="{49162B43-C19A-4604-B462-2C78AEFDAF1A}" srcId="{24F2265A-37F1-4FE5-AFF5-AA167AF3A931}" destId="{3CAC200A-5835-426A-8B2D-993FE12E83AA}" srcOrd="4" destOrd="0" parTransId="{79465592-1A67-45D2-9B75-5584CC9337FE}" sibTransId="{593DA571-0D01-469D-B9A2-2059ED53DCC4}"/>
    <dgm:cxn modelId="{334DAB69-EC5A-423B-86F8-EF09C754BC2B}" type="presOf" srcId="{E357003E-4AF3-4CAE-8C62-CF4CA8501EC1}" destId="{D86586E1-6D1C-4DF6-8705-F2F781F6326A}" srcOrd="0" destOrd="3" presId="urn:microsoft.com/office/officeart/2005/8/layout/arrow5"/>
    <dgm:cxn modelId="{A3F79852-8FEA-4366-9C6C-5F84F6AEAA92}" type="presOf" srcId="{3CAC200A-5835-426A-8B2D-993FE12E83AA}" destId="{D86586E1-6D1C-4DF6-8705-F2F781F6326A}" srcOrd="0" destOrd="5" presId="urn:microsoft.com/office/officeart/2005/8/layout/arrow5"/>
    <dgm:cxn modelId="{B6B1ED74-3E74-4529-8C97-B1E9BF5ED63F}" srcId="{24F2265A-37F1-4FE5-AFF5-AA167AF3A931}" destId="{CEF466A4-FD8F-411A-8309-7C197BBC224D}" srcOrd="1" destOrd="0" parTransId="{86EDFF92-40BD-4328-9FA1-C520710F21CC}" sibTransId="{88A5E855-D3CC-479F-A97D-A3FCCBCB3F85}"/>
    <dgm:cxn modelId="{B5822D97-0563-48CF-A254-D737773452B3}" type="presOf" srcId="{CEF466A4-FD8F-411A-8309-7C197BBC224D}" destId="{D86586E1-6D1C-4DF6-8705-F2F781F6326A}" srcOrd="0" destOrd="2" presId="urn:microsoft.com/office/officeart/2005/8/layout/arrow5"/>
    <dgm:cxn modelId="{498410A6-13F2-498C-8C5D-1C4209343B15}" srcId="{24F2265A-37F1-4FE5-AFF5-AA167AF3A931}" destId="{965FBB83-3EFB-43B5-A3BD-1E27E718FCB6}" srcOrd="0" destOrd="0" parTransId="{79742458-F158-49F7-903B-E6206EED2634}" sibTransId="{73F5573C-1226-48D0-9EC0-8F5F8830E608}"/>
    <dgm:cxn modelId="{F938DBA8-8629-46FB-BF30-E74225115562}" type="presOf" srcId="{4C1D351D-9CA7-40C9-8374-93C19894639F}" destId="{838E9707-1FE1-42F3-B4A4-89DA18C652BD}" srcOrd="0" destOrd="0" presId="urn:microsoft.com/office/officeart/2005/8/layout/arrow5"/>
    <dgm:cxn modelId="{6F844DAD-BE66-4812-A29C-7122730DFD2B}" type="presOf" srcId="{934C4B77-FF18-40AF-96EA-B9ABED99E3CA}" destId="{F6DCDD1C-6B52-4D3D-91B0-B793F31C946F}" srcOrd="0" destOrd="0" presId="urn:microsoft.com/office/officeart/2005/8/layout/arrow5"/>
    <dgm:cxn modelId="{06268AEE-2E77-44D7-B4C5-9D7D4ED44A26}" type="presOf" srcId="{271FD709-6571-4D9D-8F12-5CDF2E6CE2D8}" destId="{D86586E1-6D1C-4DF6-8705-F2F781F6326A}" srcOrd="0" destOrd="4" presId="urn:microsoft.com/office/officeart/2005/8/layout/arrow5"/>
    <dgm:cxn modelId="{327D70F9-4464-4C58-B1B8-241475C19CB9}" srcId="{934C4B77-FF18-40AF-96EA-B9ABED99E3CA}" destId="{24F2265A-37F1-4FE5-AFF5-AA167AF3A931}" srcOrd="0" destOrd="0" parTransId="{EAD3243F-BF9F-4E07-841D-846EC0AF85A5}" sibTransId="{7AC85A21-0ACB-420A-BE48-81CCE4D1BF82}"/>
    <dgm:cxn modelId="{1936BDFE-D9A6-42DD-B4B0-4544A85257C1}" type="presParOf" srcId="{F6DCDD1C-6B52-4D3D-91B0-B793F31C946F}" destId="{D86586E1-6D1C-4DF6-8705-F2F781F6326A}" srcOrd="0" destOrd="0" presId="urn:microsoft.com/office/officeart/2005/8/layout/arrow5"/>
    <dgm:cxn modelId="{F40560FE-C141-4AEA-983E-C8796D7F3A7E}" type="presParOf" srcId="{F6DCDD1C-6B52-4D3D-91B0-B793F31C946F}" destId="{838E9707-1FE1-42F3-B4A4-89DA18C652BD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222D357-4811-46BB-9D3B-84CCCE3D8BB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2DDC9FD-D4DB-4630-A97C-C8C33B9C9B46}">
      <dgm:prSet/>
      <dgm:spPr/>
      <dgm:t>
        <a:bodyPr/>
        <a:lstStyle/>
        <a:p>
          <a:r>
            <a:rPr lang="en-US"/>
            <a:t>GNN VS CatBoost: CatBoost’s MSE was 0.0003468. CatBoost is better.</a:t>
          </a:r>
        </a:p>
      </dgm:t>
    </dgm:pt>
    <dgm:pt modelId="{0372AE4D-1DCB-4D57-BD51-252467D767ED}" type="parTrans" cxnId="{EB439333-4EFC-484A-A782-F5D513E339B3}">
      <dgm:prSet/>
      <dgm:spPr/>
      <dgm:t>
        <a:bodyPr/>
        <a:lstStyle/>
        <a:p>
          <a:endParaRPr lang="en-US"/>
        </a:p>
      </dgm:t>
    </dgm:pt>
    <dgm:pt modelId="{E80E635A-7A41-4E8C-911C-4A5D2CB53960}" type="sibTrans" cxnId="{EB439333-4EFC-484A-A782-F5D513E339B3}">
      <dgm:prSet/>
      <dgm:spPr/>
      <dgm:t>
        <a:bodyPr/>
        <a:lstStyle/>
        <a:p>
          <a:endParaRPr lang="en-US"/>
        </a:p>
      </dgm:t>
    </dgm:pt>
    <dgm:pt modelId="{602FA90C-12B2-40B9-A73C-8A1C9516632B}">
      <dgm:prSet/>
      <dgm:spPr/>
      <dgm:t>
        <a:bodyPr/>
        <a:lstStyle/>
        <a:p>
          <a:r>
            <a:rPr lang="en-US"/>
            <a:t>The best-performing GNN configuration was GraphSAGE with three distance groups and with the top-20 nearest neighbors per group, with an MSE of 0.0006510. Yet, CatBoost was better.</a:t>
          </a:r>
        </a:p>
      </dgm:t>
    </dgm:pt>
    <dgm:pt modelId="{76FB1074-11FA-4BDA-B5CA-D9CDB60FFCBD}" type="parTrans" cxnId="{9B931471-A381-4B00-962D-5125D1151C48}">
      <dgm:prSet/>
      <dgm:spPr/>
      <dgm:t>
        <a:bodyPr/>
        <a:lstStyle/>
        <a:p>
          <a:endParaRPr lang="en-US"/>
        </a:p>
      </dgm:t>
    </dgm:pt>
    <dgm:pt modelId="{A4CF2400-8590-4EDF-9D92-14D4F36E85E9}" type="sibTrans" cxnId="{9B931471-A381-4B00-962D-5125D1151C48}">
      <dgm:prSet/>
      <dgm:spPr/>
      <dgm:t>
        <a:bodyPr/>
        <a:lstStyle/>
        <a:p>
          <a:endParaRPr lang="en-US"/>
        </a:p>
      </dgm:t>
    </dgm:pt>
    <dgm:pt modelId="{AF433273-AF5F-4859-A49A-F2DA67516EB6}" type="pres">
      <dgm:prSet presAssocID="{6222D357-4811-46BB-9D3B-84CCCE3D8BB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C9EAE5-0152-4E55-AC59-04B09C63D25D}" type="pres">
      <dgm:prSet presAssocID="{62DDC9FD-D4DB-4630-A97C-C8C33B9C9B46}" presName="hierRoot1" presStyleCnt="0"/>
      <dgm:spPr/>
    </dgm:pt>
    <dgm:pt modelId="{EFB75E59-3B7A-416C-8444-D3851BE48D9A}" type="pres">
      <dgm:prSet presAssocID="{62DDC9FD-D4DB-4630-A97C-C8C33B9C9B46}" presName="composite" presStyleCnt="0"/>
      <dgm:spPr/>
    </dgm:pt>
    <dgm:pt modelId="{DBD26DD3-FF47-477E-BEDE-11F50B63ADF8}" type="pres">
      <dgm:prSet presAssocID="{62DDC9FD-D4DB-4630-A97C-C8C33B9C9B46}" presName="background" presStyleLbl="node0" presStyleIdx="0" presStyleCnt="2"/>
      <dgm:spPr/>
    </dgm:pt>
    <dgm:pt modelId="{A2C45B7B-D740-4799-9956-D61528951304}" type="pres">
      <dgm:prSet presAssocID="{62DDC9FD-D4DB-4630-A97C-C8C33B9C9B46}" presName="text" presStyleLbl="fgAcc0" presStyleIdx="0" presStyleCnt="2">
        <dgm:presLayoutVars>
          <dgm:chPref val="3"/>
        </dgm:presLayoutVars>
      </dgm:prSet>
      <dgm:spPr/>
    </dgm:pt>
    <dgm:pt modelId="{5AFC4933-A441-4179-ADED-912CAA971918}" type="pres">
      <dgm:prSet presAssocID="{62DDC9FD-D4DB-4630-A97C-C8C33B9C9B46}" presName="hierChild2" presStyleCnt="0"/>
      <dgm:spPr/>
    </dgm:pt>
    <dgm:pt modelId="{ACF48A8E-B8E8-4D39-B2D7-F3B3372D0A47}" type="pres">
      <dgm:prSet presAssocID="{602FA90C-12B2-40B9-A73C-8A1C9516632B}" presName="hierRoot1" presStyleCnt="0"/>
      <dgm:spPr/>
    </dgm:pt>
    <dgm:pt modelId="{1064BE5E-0850-43E3-94EF-E2B01008C1A9}" type="pres">
      <dgm:prSet presAssocID="{602FA90C-12B2-40B9-A73C-8A1C9516632B}" presName="composite" presStyleCnt="0"/>
      <dgm:spPr/>
    </dgm:pt>
    <dgm:pt modelId="{8AE02553-84EE-4227-BE0D-97825819480B}" type="pres">
      <dgm:prSet presAssocID="{602FA90C-12B2-40B9-A73C-8A1C9516632B}" presName="background" presStyleLbl="node0" presStyleIdx="1" presStyleCnt="2"/>
      <dgm:spPr/>
    </dgm:pt>
    <dgm:pt modelId="{ABA7B27C-E096-43B8-917B-732A15E804EA}" type="pres">
      <dgm:prSet presAssocID="{602FA90C-12B2-40B9-A73C-8A1C9516632B}" presName="text" presStyleLbl="fgAcc0" presStyleIdx="1" presStyleCnt="2">
        <dgm:presLayoutVars>
          <dgm:chPref val="3"/>
        </dgm:presLayoutVars>
      </dgm:prSet>
      <dgm:spPr/>
    </dgm:pt>
    <dgm:pt modelId="{57BA02BA-6801-4FF7-958D-D2D0C5279159}" type="pres">
      <dgm:prSet presAssocID="{602FA90C-12B2-40B9-A73C-8A1C9516632B}" presName="hierChild2" presStyleCnt="0"/>
      <dgm:spPr/>
    </dgm:pt>
  </dgm:ptLst>
  <dgm:cxnLst>
    <dgm:cxn modelId="{4FF6D31D-F67D-409A-B31B-CC6400E410C9}" type="presOf" srcId="{62DDC9FD-D4DB-4630-A97C-C8C33B9C9B46}" destId="{A2C45B7B-D740-4799-9956-D61528951304}" srcOrd="0" destOrd="0" presId="urn:microsoft.com/office/officeart/2005/8/layout/hierarchy1"/>
    <dgm:cxn modelId="{EB439333-4EFC-484A-A782-F5D513E339B3}" srcId="{6222D357-4811-46BB-9D3B-84CCCE3D8BB6}" destId="{62DDC9FD-D4DB-4630-A97C-C8C33B9C9B46}" srcOrd="0" destOrd="0" parTransId="{0372AE4D-1DCB-4D57-BD51-252467D767ED}" sibTransId="{E80E635A-7A41-4E8C-911C-4A5D2CB53960}"/>
    <dgm:cxn modelId="{9B931471-A381-4B00-962D-5125D1151C48}" srcId="{6222D357-4811-46BB-9D3B-84CCCE3D8BB6}" destId="{602FA90C-12B2-40B9-A73C-8A1C9516632B}" srcOrd="1" destOrd="0" parTransId="{76FB1074-11FA-4BDA-B5CA-D9CDB60FFCBD}" sibTransId="{A4CF2400-8590-4EDF-9D92-14D4F36E85E9}"/>
    <dgm:cxn modelId="{53997AAC-7D59-4CDB-898D-E900A067B5BA}" type="presOf" srcId="{602FA90C-12B2-40B9-A73C-8A1C9516632B}" destId="{ABA7B27C-E096-43B8-917B-732A15E804EA}" srcOrd="0" destOrd="0" presId="urn:microsoft.com/office/officeart/2005/8/layout/hierarchy1"/>
    <dgm:cxn modelId="{BFC260FD-4359-4D7B-8568-87489D9B048B}" type="presOf" srcId="{6222D357-4811-46BB-9D3B-84CCCE3D8BB6}" destId="{AF433273-AF5F-4859-A49A-F2DA67516EB6}" srcOrd="0" destOrd="0" presId="urn:microsoft.com/office/officeart/2005/8/layout/hierarchy1"/>
    <dgm:cxn modelId="{0D0D02B7-D6C6-45D2-91E9-1D0073D22F6C}" type="presParOf" srcId="{AF433273-AF5F-4859-A49A-F2DA67516EB6}" destId="{14C9EAE5-0152-4E55-AC59-04B09C63D25D}" srcOrd="0" destOrd="0" presId="urn:microsoft.com/office/officeart/2005/8/layout/hierarchy1"/>
    <dgm:cxn modelId="{3762F789-BA3E-45FE-88B5-B216054B8625}" type="presParOf" srcId="{14C9EAE5-0152-4E55-AC59-04B09C63D25D}" destId="{EFB75E59-3B7A-416C-8444-D3851BE48D9A}" srcOrd="0" destOrd="0" presId="urn:microsoft.com/office/officeart/2005/8/layout/hierarchy1"/>
    <dgm:cxn modelId="{BEBF66C2-7ECC-4666-8DD5-B264899E2DB0}" type="presParOf" srcId="{EFB75E59-3B7A-416C-8444-D3851BE48D9A}" destId="{DBD26DD3-FF47-477E-BEDE-11F50B63ADF8}" srcOrd="0" destOrd="0" presId="urn:microsoft.com/office/officeart/2005/8/layout/hierarchy1"/>
    <dgm:cxn modelId="{6338E723-8813-4732-8A25-50A932E1D4A3}" type="presParOf" srcId="{EFB75E59-3B7A-416C-8444-D3851BE48D9A}" destId="{A2C45B7B-D740-4799-9956-D61528951304}" srcOrd="1" destOrd="0" presId="urn:microsoft.com/office/officeart/2005/8/layout/hierarchy1"/>
    <dgm:cxn modelId="{FD4D7D97-D1C8-4D9E-905A-862D4FE97903}" type="presParOf" srcId="{14C9EAE5-0152-4E55-AC59-04B09C63D25D}" destId="{5AFC4933-A441-4179-ADED-912CAA971918}" srcOrd="1" destOrd="0" presId="urn:microsoft.com/office/officeart/2005/8/layout/hierarchy1"/>
    <dgm:cxn modelId="{4EABF87A-1BEE-4FAB-9032-A19C1EE88386}" type="presParOf" srcId="{AF433273-AF5F-4859-A49A-F2DA67516EB6}" destId="{ACF48A8E-B8E8-4D39-B2D7-F3B3372D0A47}" srcOrd="1" destOrd="0" presId="urn:microsoft.com/office/officeart/2005/8/layout/hierarchy1"/>
    <dgm:cxn modelId="{948D2F50-BE05-4112-9984-748FDEC538BA}" type="presParOf" srcId="{ACF48A8E-B8E8-4D39-B2D7-F3B3372D0A47}" destId="{1064BE5E-0850-43E3-94EF-E2B01008C1A9}" srcOrd="0" destOrd="0" presId="urn:microsoft.com/office/officeart/2005/8/layout/hierarchy1"/>
    <dgm:cxn modelId="{423A5D58-6174-4AB5-9485-10B69EDB6DF9}" type="presParOf" srcId="{1064BE5E-0850-43E3-94EF-E2B01008C1A9}" destId="{8AE02553-84EE-4227-BE0D-97825819480B}" srcOrd="0" destOrd="0" presId="urn:microsoft.com/office/officeart/2005/8/layout/hierarchy1"/>
    <dgm:cxn modelId="{0061D1B5-8130-4D6B-B074-12CE6EB11C59}" type="presParOf" srcId="{1064BE5E-0850-43E3-94EF-E2B01008C1A9}" destId="{ABA7B27C-E096-43B8-917B-732A15E804EA}" srcOrd="1" destOrd="0" presId="urn:microsoft.com/office/officeart/2005/8/layout/hierarchy1"/>
    <dgm:cxn modelId="{94E2DC5A-1F20-444B-9DD4-16FD8578E4A5}" type="presParOf" srcId="{ACF48A8E-B8E8-4D39-B2D7-F3B3372D0A47}" destId="{57BA02BA-6801-4FF7-958D-D2D0C527915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0396FD3-E3E1-4BCC-9002-42C61A57314B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454094-F4FA-4394-B349-590DEA5CA775}">
      <dgm:prSet/>
      <dgm:spPr/>
      <dgm:t>
        <a:bodyPr/>
        <a:lstStyle/>
        <a:p>
          <a:r>
            <a:rPr lang="en-US"/>
            <a:t>CatBoost remains a strong baseline.</a:t>
          </a:r>
        </a:p>
      </dgm:t>
    </dgm:pt>
    <dgm:pt modelId="{34C3DF19-2391-412A-A4FE-B4FF3C7DDE63}" type="parTrans" cxnId="{4542ABF0-790F-4826-9C45-A4A21DB47480}">
      <dgm:prSet/>
      <dgm:spPr/>
      <dgm:t>
        <a:bodyPr/>
        <a:lstStyle/>
        <a:p>
          <a:endParaRPr lang="en-US"/>
        </a:p>
      </dgm:t>
    </dgm:pt>
    <dgm:pt modelId="{C0ACD8A3-0290-40E6-9CAD-F9D5ECDF029F}" type="sibTrans" cxnId="{4542ABF0-790F-4826-9C45-A4A21DB47480}">
      <dgm:prSet/>
      <dgm:spPr/>
      <dgm:t>
        <a:bodyPr/>
        <a:lstStyle/>
        <a:p>
          <a:endParaRPr lang="en-US"/>
        </a:p>
      </dgm:t>
    </dgm:pt>
    <dgm:pt modelId="{14DFBE55-F017-4EA3-B8CD-E73C8A996FDE}">
      <dgm:prSet/>
      <dgm:spPr/>
      <dgm:t>
        <a:bodyPr/>
        <a:lstStyle/>
        <a:p>
          <a:r>
            <a:rPr lang="en-US"/>
            <a:t>Humanistic graph design performed even worse then over naïve GNN baselines.</a:t>
          </a:r>
        </a:p>
      </dgm:t>
    </dgm:pt>
    <dgm:pt modelId="{ADD666E7-37F7-44EE-84E6-4582288FA1D8}" type="parTrans" cxnId="{59461622-2659-407B-A0FB-886D7160BC7F}">
      <dgm:prSet/>
      <dgm:spPr/>
      <dgm:t>
        <a:bodyPr/>
        <a:lstStyle/>
        <a:p>
          <a:endParaRPr lang="en-US"/>
        </a:p>
      </dgm:t>
    </dgm:pt>
    <dgm:pt modelId="{CFEF58F1-E4DE-4892-A1BA-41C1E2EBD3FC}" type="sibTrans" cxnId="{59461622-2659-407B-A0FB-886D7160BC7F}">
      <dgm:prSet/>
      <dgm:spPr/>
      <dgm:t>
        <a:bodyPr/>
        <a:lstStyle/>
        <a:p>
          <a:endParaRPr lang="en-US"/>
        </a:p>
      </dgm:t>
    </dgm:pt>
    <dgm:pt modelId="{25F35B18-C806-4C36-B517-6E8AC6AA7226}">
      <dgm:prSet/>
      <dgm:spPr/>
      <dgm:t>
        <a:bodyPr/>
        <a:lstStyle/>
        <a:p>
          <a:r>
            <a:rPr lang="en-US" dirty="0"/>
            <a:t>Could be that the information about location and price is already within the proximity of each </a:t>
          </a:r>
          <a:r>
            <a:rPr lang="en-US" dirty="0" err="1"/>
            <a:t>propertywe</a:t>
          </a:r>
          <a:r>
            <a:rPr lang="en-US" dirty="0"/>
            <a:t> didn't reveal any new information that was not there already.</a:t>
          </a:r>
        </a:p>
      </dgm:t>
    </dgm:pt>
    <dgm:pt modelId="{6680EA10-13B3-41F8-8B83-4D348F02F07A}" type="parTrans" cxnId="{D2E9CA03-A359-4EF7-8DD6-8FB69A5BC9D2}">
      <dgm:prSet/>
      <dgm:spPr/>
      <dgm:t>
        <a:bodyPr/>
        <a:lstStyle/>
        <a:p>
          <a:endParaRPr lang="en-US"/>
        </a:p>
      </dgm:t>
    </dgm:pt>
    <dgm:pt modelId="{151C4C63-0CC2-4E56-AF64-4DB5828A2EAD}" type="sibTrans" cxnId="{D2E9CA03-A359-4EF7-8DD6-8FB69A5BC9D2}">
      <dgm:prSet/>
      <dgm:spPr/>
      <dgm:t>
        <a:bodyPr/>
        <a:lstStyle/>
        <a:p>
          <a:endParaRPr lang="en-US"/>
        </a:p>
      </dgm:t>
    </dgm:pt>
    <dgm:pt modelId="{C3FBA86F-0028-475C-AE6F-C77886379637}" type="pres">
      <dgm:prSet presAssocID="{00396FD3-E3E1-4BCC-9002-42C61A57314B}" presName="Name0" presStyleCnt="0">
        <dgm:presLayoutVars>
          <dgm:dir/>
          <dgm:resizeHandles val="exact"/>
        </dgm:presLayoutVars>
      </dgm:prSet>
      <dgm:spPr/>
    </dgm:pt>
    <dgm:pt modelId="{50255E60-9A43-4B34-AA67-D34FFC932628}" type="pres">
      <dgm:prSet presAssocID="{9B454094-F4FA-4394-B349-590DEA5CA775}" presName="node" presStyleLbl="node1" presStyleIdx="0" presStyleCnt="3">
        <dgm:presLayoutVars>
          <dgm:bulletEnabled val="1"/>
        </dgm:presLayoutVars>
      </dgm:prSet>
      <dgm:spPr/>
    </dgm:pt>
    <dgm:pt modelId="{A783E404-F977-48B6-B8E3-171AAEA92769}" type="pres">
      <dgm:prSet presAssocID="{C0ACD8A3-0290-40E6-9CAD-F9D5ECDF029F}" presName="sibTrans" presStyleLbl="sibTrans2D1" presStyleIdx="0" presStyleCnt="2"/>
      <dgm:spPr/>
    </dgm:pt>
    <dgm:pt modelId="{9B4791EA-5CB0-40D2-B1BB-115BE20D1C45}" type="pres">
      <dgm:prSet presAssocID="{C0ACD8A3-0290-40E6-9CAD-F9D5ECDF029F}" presName="connectorText" presStyleLbl="sibTrans2D1" presStyleIdx="0" presStyleCnt="2"/>
      <dgm:spPr/>
    </dgm:pt>
    <dgm:pt modelId="{D8FA57A5-1035-48AE-B931-6EC98957F6EF}" type="pres">
      <dgm:prSet presAssocID="{14DFBE55-F017-4EA3-B8CD-E73C8A996FDE}" presName="node" presStyleLbl="node1" presStyleIdx="1" presStyleCnt="3">
        <dgm:presLayoutVars>
          <dgm:bulletEnabled val="1"/>
        </dgm:presLayoutVars>
      </dgm:prSet>
      <dgm:spPr/>
    </dgm:pt>
    <dgm:pt modelId="{42462063-D799-42ED-832D-E5D13AF8419C}" type="pres">
      <dgm:prSet presAssocID="{CFEF58F1-E4DE-4892-A1BA-41C1E2EBD3FC}" presName="sibTrans" presStyleLbl="sibTrans2D1" presStyleIdx="1" presStyleCnt="2"/>
      <dgm:spPr/>
    </dgm:pt>
    <dgm:pt modelId="{23BBF34C-96D9-4A47-81EB-25D6A091005B}" type="pres">
      <dgm:prSet presAssocID="{CFEF58F1-E4DE-4892-A1BA-41C1E2EBD3FC}" presName="connectorText" presStyleLbl="sibTrans2D1" presStyleIdx="1" presStyleCnt="2"/>
      <dgm:spPr/>
    </dgm:pt>
    <dgm:pt modelId="{6B84C472-D597-4C19-9628-6696A592AD40}" type="pres">
      <dgm:prSet presAssocID="{25F35B18-C806-4C36-B517-6E8AC6AA7226}" presName="node" presStyleLbl="node1" presStyleIdx="2" presStyleCnt="3">
        <dgm:presLayoutVars>
          <dgm:bulletEnabled val="1"/>
        </dgm:presLayoutVars>
      </dgm:prSet>
      <dgm:spPr/>
    </dgm:pt>
  </dgm:ptLst>
  <dgm:cxnLst>
    <dgm:cxn modelId="{D2E9CA03-A359-4EF7-8DD6-8FB69A5BC9D2}" srcId="{00396FD3-E3E1-4BCC-9002-42C61A57314B}" destId="{25F35B18-C806-4C36-B517-6E8AC6AA7226}" srcOrd="2" destOrd="0" parTransId="{6680EA10-13B3-41F8-8B83-4D348F02F07A}" sibTransId="{151C4C63-0CC2-4E56-AF64-4DB5828A2EAD}"/>
    <dgm:cxn modelId="{BAEE1812-09D1-47E8-A3FD-93E19242B136}" type="presOf" srcId="{9B454094-F4FA-4394-B349-590DEA5CA775}" destId="{50255E60-9A43-4B34-AA67-D34FFC932628}" srcOrd="0" destOrd="0" presId="urn:microsoft.com/office/officeart/2005/8/layout/process1"/>
    <dgm:cxn modelId="{59461622-2659-407B-A0FB-886D7160BC7F}" srcId="{00396FD3-E3E1-4BCC-9002-42C61A57314B}" destId="{14DFBE55-F017-4EA3-B8CD-E73C8A996FDE}" srcOrd="1" destOrd="0" parTransId="{ADD666E7-37F7-44EE-84E6-4582288FA1D8}" sibTransId="{CFEF58F1-E4DE-4892-A1BA-41C1E2EBD3FC}"/>
    <dgm:cxn modelId="{4C2F6F4F-7215-453A-BCDD-85504C3E459C}" type="presOf" srcId="{CFEF58F1-E4DE-4892-A1BA-41C1E2EBD3FC}" destId="{23BBF34C-96D9-4A47-81EB-25D6A091005B}" srcOrd="1" destOrd="0" presId="urn:microsoft.com/office/officeart/2005/8/layout/process1"/>
    <dgm:cxn modelId="{D0EE1054-D5A5-4F7F-85F3-81D81CE88943}" type="presOf" srcId="{14DFBE55-F017-4EA3-B8CD-E73C8A996FDE}" destId="{D8FA57A5-1035-48AE-B931-6EC98957F6EF}" srcOrd="0" destOrd="0" presId="urn:microsoft.com/office/officeart/2005/8/layout/process1"/>
    <dgm:cxn modelId="{16B85C77-DE6C-452A-AE5E-C0AA2DB1A629}" type="presOf" srcId="{C0ACD8A3-0290-40E6-9CAD-F9D5ECDF029F}" destId="{9B4791EA-5CB0-40D2-B1BB-115BE20D1C45}" srcOrd="1" destOrd="0" presId="urn:microsoft.com/office/officeart/2005/8/layout/process1"/>
    <dgm:cxn modelId="{87DB7D81-2495-4A23-9FB8-0420195F8F47}" type="presOf" srcId="{C0ACD8A3-0290-40E6-9CAD-F9D5ECDF029F}" destId="{A783E404-F977-48B6-B8E3-171AAEA92769}" srcOrd="0" destOrd="0" presId="urn:microsoft.com/office/officeart/2005/8/layout/process1"/>
    <dgm:cxn modelId="{4015E9B7-9F95-41B1-B86C-511F05129792}" type="presOf" srcId="{CFEF58F1-E4DE-4892-A1BA-41C1E2EBD3FC}" destId="{42462063-D799-42ED-832D-E5D13AF8419C}" srcOrd="0" destOrd="0" presId="urn:microsoft.com/office/officeart/2005/8/layout/process1"/>
    <dgm:cxn modelId="{4542ABF0-790F-4826-9C45-A4A21DB47480}" srcId="{00396FD3-E3E1-4BCC-9002-42C61A57314B}" destId="{9B454094-F4FA-4394-B349-590DEA5CA775}" srcOrd="0" destOrd="0" parTransId="{34C3DF19-2391-412A-A4FE-B4FF3C7DDE63}" sibTransId="{C0ACD8A3-0290-40E6-9CAD-F9D5ECDF029F}"/>
    <dgm:cxn modelId="{E0C694F3-B0DD-453D-A108-A01ABF9DF361}" type="presOf" srcId="{25F35B18-C806-4C36-B517-6E8AC6AA7226}" destId="{6B84C472-D597-4C19-9628-6696A592AD40}" srcOrd="0" destOrd="0" presId="urn:microsoft.com/office/officeart/2005/8/layout/process1"/>
    <dgm:cxn modelId="{E22A1CF6-191D-4ED2-B0D9-021C95B05FB8}" type="presOf" srcId="{00396FD3-E3E1-4BCC-9002-42C61A57314B}" destId="{C3FBA86F-0028-475C-AE6F-C77886379637}" srcOrd="0" destOrd="0" presId="urn:microsoft.com/office/officeart/2005/8/layout/process1"/>
    <dgm:cxn modelId="{6C3272BF-7FA3-4428-9587-A0256FAF4C48}" type="presParOf" srcId="{C3FBA86F-0028-475C-AE6F-C77886379637}" destId="{50255E60-9A43-4B34-AA67-D34FFC932628}" srcOrd="0" destOrd="0" presId="urn:microsoft.com/office/officeart/2005/8/layout/process1"/>
    <dgm:cxn modelId="{F6CC1623-CD64-4582-8491-29966EF9D805}" type="presParOf" srcId="{C3FBA86F-0028-475C-AE6F-C77886379637}" destId="{A783E404-F977-48B6-B8E3-171AAEA92769}" srcOrd="1" destOrd="0" presId="urn:microsoft.com/office/officeart/2005/8/layout/process1"/>
    <dgm:cxn modelId="{035B7A87-6D1D-4A36-A3A7-0E7254B7BA92}" type="presParOf" srcId="{A783E404-F977-48B6-B8E3-171AAEA92769}" destId="{9B4791EA-5CB0-40D2-B1BB-115BE20D1C45}" srcOrd="0" destOrd="0" presId="urn:microsoft.com/office/officeart/2005/8/layout/process1"/>
    <dgm:cxn modelId="{F75760AB-218F-4492-B02F-3E27DA14E5A4}" type="presParOf" srcId="{C3FBA86F-0028-475C-AE6F-C77886379637}" destId="{D8FA57A5-1035-48AE-B931-6EC98957F6EF}" srcOrd="2" destOrd="0" presId="urn:microsoft.com/office/officeart/2005/8/layout/process1"/>
    <dgm:cxn modelId="{4F3D990C-9CD0-471F-A302-5ACACB10CDEE}" type="presParOf" srcId="{C3FBA86F-0028-475C-AE6F-C77886379637}" destId="{42462063-D799-42ED-832D-E5D13AF8419C}" srcOrd="3" destOrd="0" presId="urn:microsoft.com/office/officeart/2005/8/layout/process1"/>
    <dgm:cxn modelId="{4253B09B-5FC5-4132-BB01-3488E1D2A041}" type="presParOf" srcId="{42462063-D799-42ED-832D-E5D13AF8419C}" destId="{23BBF34C-96D9-4A47-81EB-25D6A091005B}" srcOrd="0" destOrd="0" presId="urn:microsoft.com/office/officeart/2005/8/layout/process1"/>
    <dgm:cxn modelId="{3997B5A6-68B9-4718-89F9-2D0387BE08E5}" type="presParOf" srcId="{C3FBA86F-0028-475C-AE6F-C77886379637}" destId="{6B84C472-D597-4C19-9628-6696A592AD4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299C6AD-97B3-4CA0-A9F9-F6CE945FD30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E42D265-7205-4975-836B-BF9441B9F44E}">
      <dgm:prSet/>
      <dgm:spPr/>
      <dgm:t>
        <a:bodyPr/>
        <a:lstStyle/>
        <a:p>
          <a:r>
            <a:rPr lang="en-US"/>
            <a:t>Conceptual alignment with human reasoning does not necessarily yield better predictive accuracy.</a:t>
          </a:r>
        </a:p>
      </dgm:t>
    </dgm:pt>
    <dgm:pt modelId="{E5106AF8-8006-4046-A0CF-C149CF0A7B04}" type="parTrans" cxnId="{BB5985EE-C7F3-4FC2-8942-EA7C456C22D8}">
      <dgm:prSet/>
      <dgm:spPr/>
      <dgm:t>
        <a:bodyPr/>
        <a:lstStyle/>
        <a:p>
          <a:endParaRPr lang="en-US"/>
        </a:p>
      </dgm:t>
    </dgm:pt>
    <dgm:pt modelId="{044AF686-A819-48DE-89EF-384362BC5909}" type="sibTrans" cxnId="{BB5985EE-C7F3-4FC2-8942-EA7C456C22D8}">
      <dgm:prSet/>
      <dgm:spPr/>
      <dgm:t>
        <a:bodyPr/>
        <a:lstStyle/>
        <a:p>
          <a:endParaRPr lang="en-US"/>
        </a:p>
      </dgm:t>
    </dgm:pt>
    <dgm:pt modelId="{3AD8D5E1-DD1B-40B1-858F-E15405670B0A}">
      <dgm:prSet/>
      <dgm:spPr/>
      <dgm:t>
        <a:bodyPr/>
        <a:lstStyle/>
        <a:p>
          <a:r>
            <a:rPr lang="en-US"/>
            <a:t>The combination of rich tabular attributes with gradient boosting methods currently remains the most effective approach.</a:t>
          </a:r>
        </a:p>
      </dgm:t>
    </dgm:pt>
    <dgm:pt modelId="{D596470C-ECDA-48AA-8A91-ACF82AD8A472}" type="parTrans" cxnId="{DB5360FC-A9B8-4427-A54D-3628A0AA3774}">
      <dgm:prSet/>
      <dgm:spPr/>
      <dgm:t>
        <a:bodyPr/>
        <a:lstStyle/>
        <a:p>
          <a:endParaRPr lang="en-US"/>
        </a:p>
      </dgm:t>
    </dgm:pt>
    <dgm:pt modelId="{4F3AA07F-B5B0-493F-9F89-643E3D5ECA39}" type="sibTrans" cxnId="{DB5360FC-A9B8-4427-A54D-3628A0AA3774}">
      <dgm:prSet/>
      <dgm:spPr/>
      <dgm:t>
        <a:bodyPr/>
        <a:lstStyle/>
        <a:p>
          <a:endParaRPr lang="en-US"/>
        </a:p>
      </dgm:t>
    </dgm:pt>
    <dgm:pt modelId="{A0004718-27EE-4C0E-96FC-B0DF508472DA}">
      <dgm:prSet/>
      <dgm:spPr/>
      <dgm:t>
        <a:bodyPr/>
        <a:lstStyle/>
        <a:p>
          <a:r>
            <a:rPr lang="en-US" b="1"/>
            <a:t>More complex distance bands can dilute useful local information rather than enhance it.</a:t>
          </a:r>
          <a:endParaRPr lang="en-US"/>
        </a:p>
      </dgm:t>
    </dgm:pt>
    <dgm:pt modelId="{A88380BE-0E02-4A4E-93B6-FE24BD86A0AB}" type="parTrans" cxnId="{9DA9EA66-2150-4196-9D3A-921ED92C71CF}">
      <dgm:prSet/>
      <dgm:spPr/>
      <dgm:t>
        <a:bodyPr/>
        <a:lstStyle/>
        <a:p>
          <a:endParaRPr lang="en-US"/>
        </a:p>
      </dgm:t>
    </dgm:pt>
    <dgm:pt modelId="{3459B163-DC82-4FAD-B1D4-4B66F667BF20}" type="sibTrans" cxnId="{9DA9EA66-2150-4196-9D3A-921ED92C71CF}">
      <dgm:prSet/>
      <dgm:spPr/>
      <dgm:t>
        <a:bodyPr/>
        <a:lstStyle/>
        <a:p>
          <a:endParaRPr lang="en-US"/>
        </a:p>
      </dgm:t>
    </dgm:pt>
    <dgm:pt modelId="{731630C8-A94C-4D30-B2D1-B244C4F837D8}" type="pres">
      <dgm:prSet presAssocID="{B299C6AD-97B3-4CA0-A9F9-F6CE945FD302}" presName="linear" presStyleCnt="0">
        <dgm:presLayoutVars>
          <dgm:animLvl val="lvl"/>
          <dgm:resizeHandles val="exact"/>
        </dgm:presLayoutVars>
      </dgm:prSet>
      <dgm:spPr/>
    </dgm:pt>
    <dgm:pt modelId="{B3042B4E-09D0-4FCD-AEF8-263DD7C1E325}" type="pres">
      <dgm:prSet presAssocID="{2E42D265-7205-4975-836B-BF9441B9F44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1F121A-A970-4C5A-9F9E-C541D1F9C48D}" type="pres">
      <dgm:prSet presAssocID="{044AF686-A819-48DE-89EF-384362BC5909}" presName="spacer" presStyleCnt="0"/>
      <dgm:spPr/>
    </dgm:pt>
    <dgm:pt modelId="{A607F68E-9731-4812-B608-3097E44E93B3}" type="pres">
      <dgm:prSet presAssocID="{3AD8D5E1-DD1B-40B1-858F-E15405670B0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AD40CF0-E35A-4D36-A8F1-66C6F4111D42}" type="pres">
      <dgm:prSet presAssocID="{4F3AA07F-B5B0-493F-9F89-643E3D5ECA39}" presName="spacer" presStyleCnt="0"/>
      <dgm:spPr/>
    </dgm:pt>
    <dgm:pt modelId="{95649349-D701-46AC-8860-A44031B07ED7}" type="pres">
      <dgm:prSet presAssocID="{A0004718-27EE-4C0E-96FC-B0DF508472D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FDB8705-DA04-4D07-8F36-F520BFB7BA56}" type="presOf" srcId="{B299C6AD-97B3-4CA0-A9F9-F6CE945FD302}" destId="{731630C8-A94C-4D30-B2D1-B244C4F837D8}" srcOrd="0" destOrd="0" presId="urn:microsoft.com/office/officeart/2005/8/layout/vList2"/>
    <dgm:cxn modelId="{89B05929-6EED-4773-A7B1-680F697F599A}" type="presOf" srcId="{3AD8D5E1-DD1B-40B1-858F-E15405670B0A}" destId="{A607F68E-9731-4812-B608-3097E44E93B3}" srcOrd="0" destOrd="0" presId="urn:microsoft.com/office/officeart/2005/8/layout/vList2"/>
    <dgm:cxn modelId="{9DA9EA66-2150-4196-9D3A-921ED92C71CF}" srcId="{B299C6AD-97B3-4CA0-A9F9-F6CE945FD302}" destId="{A0004718-27EE-4C0E-96FC-B0DF508472DA}" srcOrd="2" destOrd="0" parTransId="{A88380BE-0E02-4A4E-93B6-FE24BD86A0AB}" sibTransId="{3459B163-DC82-4FAD-B1D4-4B66F667BF20}"/>
    <dgm:cxn modelId="{53F32084-8495-4191-A6D6-54720F0E89F9}" type="presOf" srcId="{A0004718-27EE-4C0E-96FC-B0DF508472DA}" destId="{95649349-D701-46AC-8860-A44031B07ED7}" srcOrd="0" destOrd="0" presId="urn:microsoft.com/office/officeart/2005/8/layout/vList2"/>
    <dgm:cxn modelId="{7C9105CC-2CE2-4501-A176-24E258449EDF}" type="presOf" srcId="{2E42D265-7205-4975-836B-BF9441B9F44E}" destId="{B3042B4E-09D0-4FCD-AEF8-263DD7C1E325}" srcOrd="0" destOrd="0" presId="urn:microsoft.com/office/officeart/2005/8/layout/vList2"/>
    <dgm:cxn modelId="{BB5985EE-C7F3-4FC2-8942-EA7C456C22D8}" srcId="{B299C6AD-97B3-4CA0-A9F9-F6CE945FD302}" destId="{2E42D265-7205-4975-836B-BF9441B9F44E}" srcOrd="0" destOrd="0" parTransId="{E5106AF8-8006-4046-A0CF-C149CF0A7B04}" sibTransId="{044AF686-A819-48DE-89EF-384362BC5909}"/>
    <dgm:cxn modelId="{DB5360FC-A9B8-4427-A54D-3628A0AA3774}" srcId="{B299C6AD-97B3-4CA0-A9F9-F6CE945FD302}" destId="{3AD8D5E1-DD1B-40B1-858F-E15405670B0A}" srcOrd="1" destOrd="0" parTransId="{D596470C-ECDA-48AA-8A91-ACF82AD8A472}" sibTransId="{4F3AA07F-B5B0-493F-9F89-643E3D5ECA39}"/>
    <dgm:cxn modelId="{5BE14435-DE0B-4F76-9361-FE5A15E6C7AE}" type="presParOf" srcId="{731630C8-A94C-4D30-B2D1-B244C4F837D8}" destId="{B3042B4E-09D0-4FCD-AEF8-263DD7C1E325}" srcOrd="0" destOrd="0" presId="urn:microsoft.com/office/officeart/2005/8/layout/vList2"/>
    <dgm:cxn modelId="{E2CCD2E5-0D92-41FA-B8CB-1CC3250BD5E2}" type="presParOf" srcId="{731630C8-A94C-4D30-B2D1-B244C4F837D8}" destId="{A31F121A-A970-4C5A-9F9E-C541D1F9C48D}" srcOrd="1" destOrd="0" presId="urn:microsoft.com/office/officeart/2005/8/layout/vList2"/>
    <dgm:cxn modelId="{BB6D05E3-5468-4D51-8B97-24F9E71DDB3C}" type="presParOf" srcId="{731630C8-A94C-4D30-B2D1-B244C4F837D8}" destId="{A607F68E-9731-4812-B608-3097E44E93B3}" srcOrd="2" destOrd="0" presId="urn:microsoft.com/office/officeart/2005/8/layout/vList2"/>
    <dgm:cxn modelId="{42B92F40-C952-4F31-B27A-BB9E88199200}" type="presParOf" srcId="{731630C8-A94C-4D30-B2D1-B244C4F837D8}" destId="{BAD40CF0-E35A-4D36-A8F1-66C6F4111D42}" srcOrd="3" destOrd="0" presId="urn:microsoft.com/office/officeart/2005/8/layout/vList2"/>
    <dgm:cxn modelId="{195D364F-9BC3-4BCB-9240-B415FD3F72EA}" type="presParOf" srcId="{731630C8-A94C-4D30-B2D1-B244C4F837D8}" destId="{95649349-D701-46AC-8860-A44031B07ED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4418C8D-EA08-4841-99AD-FDA2A6FDF38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B9889F8-9D23-4CA0-B12E-C0EBFF537CFA}">
      <dgm:prSet/>
      <dgm:spPr/>
      <dgm:t>
        <a:bodyPr/>
        <a:lstStyle/>
        <a:p>
          <a:r>
            <a:rPr lang="en-US"/>
            <a:t>Incorporating real transportation or amenity may yield more meaningful edge definitions.</a:t>
          </a:r>
        </a:p>
      </dgm:t>
    </dgm:pt>
    <dgm:pt modelId="{C0ABE0A5-CAD2-4378-ADC9-E8D5C41E58BF}" type="parTrans" cxnId="{3828DACC-ECB2-4F3C-8B34-D2E7A7613BCD}">
      <dgm:prSet/>
      <dgm:spPr/>
      <dgm:t>
        <a:bodyPr/>
        <a:lstStyle/>
        <a:p>
          <a:endParaRPr lang="en-US"/>
        </a:p>
      </dgm:t>
    </dgm:pt>
    <dgm:pt modelId="{9555C704-032B-43D0-A68A-5FE7E4C1A07E}" type="sibTrans" cxnId="{3828DACC-ECB2-4F3C-8B34-D2E7A7613BCD}">
      <dgm:prSet/>
      <dgm:spPr/>
      <dgm:t>
        <a:bodyPr/>
        <a:lstStyle/>
        <a:p>
          <a:endParaRPr lang="en-US"/>
        </a:p>
      </dgm:t>
    </dgm:pt>
    <dgm:pt modelId="{E40725E2-BBBF-44C7-98CA-1D80C0C03D39}">
      <dgm:prSet/>
      <dgm:spPr/>
      <dgm:t>
        <a:bodyPr/>
        <a:lstStyle/>
        <a:p>
          <a:r>
            <a:rPr lang="en-US"/>
            <a:t>Boosting models handling tabular features and GNNs capturing local relational patterns could combine the strengths of both paradigms.</a:t>
          </a:r>
        </a:p>
      </dgm:t>
    </dgm:pt>
    <dgm:pt modelId="{BCF1781C-8645-48F5-AD1F-49BBDB54D068}" type="parTrans" cxnId="{F1F191E4-9F2F-4C8A-86A9-F640581D8064}">
      <dgm:prSet/>
      <dgm:spPr/>
      <dgm:t>
        <a:bodyPr/>
        <a:lstStyle/>
        <a:p>
          <a:endParaRPr lang="en-US"/>
        </a:p>
      </dgm:t>
    </dgm:pt>
    <dgm:pt modelId="{B290A8FD-11B2-4B4B-ACEB-1576B226F654}" type="sibTrans" cxnId="{F1F191E4-9F2F-4C8A-86A9-F640581D8064}">
      <dgm:prSet/>
      <dgm:spPr/>
      <dgm:t>
        <a:bodyPr/>
        <a:lstStyle/>
        <a:p>
          <a:endParaRPr lang="en-US"/>
        </a:p>
      </dgm:t>
    </dgm:pt>
    <dgm:pt modelId="{C64C1A33-CB97-4B42-BC3E-45583C39F328}">
      <dgm:prSet/>
      <dgm:spPr/>
      <dgm:t>
        <a:bodyPr/>
        <a:lstStyle/>
        <a:p>
          <a:r>
            <a:rPr lang="en-US"/>
            <a:t>Multi-year transactions and applying temporal GNNs might better capture long-term market dynamics.</a:t>
          </a:r>
        </a:p>
      </dgm:t>
    </dgm:pt>
    <dgm:pt modelId="{B79AA0C3-8972-45B3-B47D-12B833DA88B0}" type="parTrans" cxnId="{B36DCC27-D84D-46A5-9B0E-90E99326A398}">
      <dgm:prSet/>
      <dgm:spPr/>
      <dgm:t>
        <a:bodyPr/>
        <a:lstStyle/>
        <a:p>
          <a:endParaRPr lang="en-US"/>
        </a:p>
      </dgm:t>
    </dgm:pt>
    <dgm:pt modelId="{2287078E-BB0B-431A-8B75-D2F1FE00DCEE}" type="sibTrans" cxnId="{B36DCC27-D84D-46A5-9B0E-90E99326A398}">
      <dgm:prSet/>
      <dgm:spPr/>
      <dgm:t>
        <a:bodyPr/>
        <a:lstStyle/>
        <a:p>
          <a:endParaRPr lang="en-US"/>
        </a:p>
      </dgm:t>
    </dgm:pt>
    <dgm:pt modelId="{D2643D00-BDCD-45FC-9E8B-F03144D50818}">
      <dgm:prSet/>
      <dgm:spPr/>
      <dgm:t>
        <a:bodyPr/>
        <a:lstStyle/>
        <a:p>
          <a:r>
            <a:rPr lang="en-US"/>
            <a:t>Replicating the experiments on different housing could test the generalizability of our conclusions.</a:t>
          </a:r>
        </a:p>
      </dgm:t>
    </dgm:pt>
    <dgm:pt modelId="{3BEC17BF-B3C5-4EA1-8F94-F6ED2EEE65AC}" type="parTrans" cxnId="{4B603DFF-F779-4DB7-8CD3-6DE0C7608231}">
      <dgm:prSet/>
      <dgm:spPr/>
      <dgm:t>
        <a:bodyPr/>
        <a:lstStyle/>
        <a:p>
          <a:endParaRPr lang="en-US"/>
        </a:p>
      </dgm:t>
    </dgm:pt>
    <dgm:pt modelId="{0ECBE660-85AB-4896-B258-86F6406733FF}" type="sibTrans" cxnId="{4B603DFF-F779-4DB7-8CD3-6DE0C7608231}">
      <dgm:prSet/>
      <dgm:spPr/>
      <dgm:t>
        <a:bodyPr/>
        <a:lstStyle/>
        <a:p>
          <a:endParaRPr lang="en-US"/>
        </a:p>
      </dgm:t>
    </dgm:pt>
    <dgm:pt modelId="{706DAE8B-748A-48D5-9729-15641D87BF1C}" type="pres">
      <dgm:prSet presAssocID="{C4418C8D-EA08-4841-99AD-FDA2A6FDF384}" presName="root" presStyleCnt="0">
        <dgm:presLayoutVars>
          <dgm:dir/>
          <dgm:resizeHandles val="exact"/>
        </dgm:presLayoutVars>
      </dgm:prSet>
      <dgm:spPr/>
    </dgm:pt>
    <dgm:pt modelId="{3DABE08D-18B2-4BDF-B022-6B5B3E163278}" type="pres">
      <dgm:prSet presAssocID="{C4418C8D-EA08-4841-99AD-FDA2A6FDF384}" presName="container" presStyleCnt="0">
        <dgm:presLayoutVars>
          <dgm:dir/>
          <dgm:resizeHandles val="exact"/>
        </dgm:presLayoutVars>
      </dgm:prSet>
      <dgm:spPr/>
    </dgm:pt>
    <dgm:pt modelId="{AB5422D0-CD17-4E07-B1C5-25F4552C04EB}" type="pres">
      <dgm:prSet presAssocID="{5B9889F8-9D23-4CA0-B12E-C0EBFF537CFA}" presName="compNode" presStyleCnt="0"/>
      <dgm:spPr/>
    </dgm:pt>
    <dgm:pt modelId="{1327CFDB-A410-4890-9A8C-3906D500072C}" type="pres">
      <dgm:prSet presAssocID="{5B9889F8-9D23-4CA0-B12E-C0EBFF537CFA}" presName="iconBgRect" presStyleLbl="bgShp" presStyleIdx="0" presStyleCnt="4"/>
      <dgm:spPr/>
    </dgm:pt>
    <dgm:pt modelId="{062E1774-5FCA-41BA-A499-BE3160C9CC8A}" type="pres">
      <dgm:prSet presAssocID="{5B9889F8-9D23-4CA0-B12E-C0EBFF537CF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D0C2F9AA-E7D7-4A83-B19A-9F7DCE5D263A}" type="pres">
      <dgm:prSet presAssocID="{5B9889F8-9D23-4CA0-B12E-C0EBFF537CFA}" presName="spaceRect" presStyleCnt="0"/>
      <dgm:spPr/>
    </dgm:pt>
    <dgm:pt modelId="{C3AF7965-B130-46CA-8416-027E27880027}" type="pres">
      <dgm:prSet presAssocID="{5B9889F8-9D23-4CA0-B12E-C0EBFF537CFA}" presName="textRect" presStyleLbl="revTx" presStyleIdx="0" presStyleCnt="4">
        <dgm:presLayoutVars>
          <dgm:chMax val="1"/>
          <dgm:chPref val="1"/>
        </dgm:presLayoutVars>
      </dgm:prSet>
      <dgm:spPr/>
    </dgm:pt>
    <dgm:pt modelId="{EA9D5ECB-1C07-4D13-81D1-0A3E94A66FEF}" type="pres">
      <dgm:prSet presAssocID="{9555C704-032B-43D0-A68A-5FE7E4C1A07E}" presName="sibTrans" presStyleLbl="sibTrans2D1" presStyleIdx="0" presStyleCnt="0"/>
      <dgm:spPr/>
    </dgm:pt>
    <dgm:pt modelId="{84C531FC-A092-4B43-899D-3FCC7C33E272}" type="pres">
      <dgm:prSet presAssocID="{E40725E2-BBBF-44C7-98CA-1D80C0C03D39}" presName="compNode" presStyleCnt="0"/>
      <dgm:spPr/>
    </dgm:pt>
    <dgm:pt modelId="{DA8DF963-7E6F-43AC-8540-BC7403EA1B18}" type="pres">
      <dgm:prSet presAssocID="{E40725E2-BBBF-44C7-98CA-1D80C0C03D39}" presName="iconBgRect" presStyleLbl="bgShp" presStyleIdx="1" presStyleCnt="4"/>
      <dgm:spPr/>
    </dgm:pt>
    <dgm:pt modelId="{D474FB7C-ABFC-40D5-8437-AC492CBD4945}" type="pres">
      <dgm:prSet presAssocID="{E40725E2-BBBF-44C7-98CA-1D80C0C03D3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1401AB6-AFD7-43DD-B5BE-A5EAF2EEB2D0}" type="pres">
      <dgm:prSet presAssocID="{E40725E2-BBBF-44C7-98CA-1D80C0C03D39}" presName="spaceRect" presStyleCnt="0"/>
      <dgm:spPr/>
    </dgm:pt>
    <dgm:pt modelId="{D354FC15-6E6E-4DDE-9DE2-A8E79D744AD6}" type="pres">
      <dgm:prSet presAssocID="{E40725E2-BBBF-44C7-98CA-1D80C0C03D39}" presName="textRect" presStyleLbl="revTx" presStyleIdx="1" presStyleCnt="4">
        <dgm:presLayoutVars>
          <dgm:chMax val="1"/>
          <dgm:chPref val="1"/>
        </dgm:presLayoutVars>
      </dgm:prSet>
      <dgm:spPr/>
    </dgm:pt>
    <dgm:pt modelId="{936F6F33-A78A-4BC8-B72A-28835041B633}" type="pres">
      <dgm:prSet presAssocID="{B290A8FD-11B2-4B4B-ACEB-1576B226F654}" presName="sibTrans" presStyleLbl="sibTrans2D1" presStyleIdx="0" presStyleCnt="0"/>
      <dgm:spPr/>
    </dgm:pt>
    <dgm:pt modelId="{2A72DAA1-DBDC-4AF9-A244-525D5D8B6EDC}" type="pres">
      <dgm:prSet presAssocID="{C64C1A33-CB97-4B42-BC3E-45583C39F328}" presName="compNode" presStyleCnt="0"/>
      <dgm:spPr/>
    </dgm:pt>
    <dgm:pt modelId="{5302F337-BEA0-4F2E-82F0-C823A79A3027}" type="pres">
      <dgm:prSet presAssocID="{C64C1A33-CB97-4B42-BC3E-45583C39F328}" presName="iconBgRect" presStyleLbl="bgShp" presStyleIdx="2" presStyleCnt="4"/>
      <dgm:spPr/>
    </dgm:pt>
    <dgm:pt modelId="{1BDFC295-7E0E-4885-BFB0-4668B6D2FC1C}" type="pres">
      <dgm:prSet presAssocID="{C64C1A33-CB97-4B42-BC3E-45583C39F3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8A91C06-999A-4716-929E-5EDF648905FA}" type="pres">
      <dgm:prSet presAssocID="{C64C1A33-CB97-4B42-BC3E-45583C39F328}" presName="spaceRect" presStyleCnt="0"/>
      <dgm:spPr/>
    </dgm:pt>
    <dgm:pt modelId="{5633D7E0-C5C6-4339-BA6E-D766ABA4E0B9}" type="pres">
      <dgm:prSet presAssocID="{C64C1A33-CB97-4B42-BC3E-45583C39F328}" presName="textRect" presStyleLbl="revTx" presStyleIdx="2" presStyleCnt="4">
        <dgm:presLayoutVars>
          <dgm:chMax val="1"/>
          <dgm:chPref val="1"/>
        </dgm:presLayoutVars>
      </dgm:prSet>
      <dgm:spPr/>
    </dgm:pt>
    <dgm:pt modelId="{2E724E30-C0CB-46EF-B7C7-83689731A389}" type="pres">
      <dgm:prSet presAssocID="{2287078E-BB0B-431A-8B75-D2F1FE00DCEE}" presName="sibTrans" presStyleLbl="sibTrans2D1" presStyleIdx="0" presStyleCnt="0"/>
      <dgm:spPr/>
    </dgm:pt>
    <dgm:pt modelId="{EA6A1743-4F67-4A76-9039-B1ECFB1E3998}" type="pres">
      <dgm:prSet presAssocID="{D2643D00-BDCD-45FC-9E8B-F03144D50818}" presName="compNode" presStyleCnt="0"/>
      <dgm:spPr/>
    </dgm:pt>
    <dgm:pt modelId="{F7D942B9-516E-48E8-B772-C23F233E005D}" type="pres">
      <dgm:prSet presAssocID="{D2643D00-BDCD-45FC-9E8B-F03144D50818}" presName="iconBgRect" presStyleLbl="bgShp" presStyleIdx="3" presStyleCnt="4"/>
      <dgm:spPr/>
    </dgm:pt>
    <dgm:pt modelId="{07F9E404-65BF-473C-9E38-61FDF234749E}" type="pres">
      <dgm:prSet presAssocID="{D2643D00-BDCD-45FC-9E8B-F03144D5081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1EE5ACA-0318-4797-ACBC-422E5A75F1FB}" type="pres">
      <dgm:prSet presAssocID="{D2643D00-BDCD-45FC-9E8B-F03144D50818}" presName="spaceRect" presStyleCnt="0"/>
      <dgm:spPr/>
    </dgm:pt>
    <dgm:pt modelId="{25BC8068-ABEA-4ACF-9D59-D9018F5F5CE1}" type="pres">
      <dgm:prSet presAssocID="{D2643D00-BDCD-45FC-9E8B-F03144D5081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36DCC27-D84D-46A5-9B0E-90E99326A398}" srcId="{C4418C8D-EA08-4841-99AD-FDA2A6FDF384}" destId="{C64C1A33-CB97-4B42-BC3E-45583C39F328}" srcOrd="2" destOrd="0" parTransId="{B79AA0C3-8972-45B3-B47D-12B833DA88B0}" sibTransId="{2287078E-BB0B-431A-8B75-D2F1FE00DCEE}"/>
    <dgm:cxn modelId="{4D55FE2B-FC14-4DC6-B768-D537DC4EE4B6}" type="presOf" srcId="{C4418C8D-EA08-4841-99AD-FDA2A6FDF384}" destId="{706DAE8B-748A-48D5-9729-15641D87BF1C}" srcOrd="0" destOrd="0" presId="urn:microsoft.com/office/officeart/2018/2/layout/IconCircleList"/>
    <dgm:cxn modelId="{D3D05833-0625-4421-B7F0-85A435DD8261}" type="presOf" srcId="{C64C1A33-CB97-4B42-BC3E-45583C39F328}" destId="{5633D7E0-C5C6-4339-BA6E-D766ABA4E0B9}" srcOrd="0" destOrd="0" presId="urn:microsoft.com/office/officeart/2018/2/layout/IconCircleList"/>
    <dgm:cxn modelId="{7B10C05B-A1F5-4FB9-9829-F0BC4AAD8A77}" type="presOf" srcId="{D2643D00-BDCD-45FC-9E8B-F03144D50818}" destId="{25BC8068-ABEA-4ACF-9D59-D9018F5F5CE1}" srcOrd="0" destOrd="0" presId="urn:microsoft.com/office/officeart/2018/2/layout/IconCircleList"/>
    <dgm:cxn modelId="{7CC7D348-1685-4D68-9792-3281EF900922}" type="presOf" srcId="{B290A8FD-11B2-4B4B-ACEB-1576B226F654}" destId="{936F6F33-A78A-4BC8-B72A-28835041B633}" srcOrd="0" destOrd="0" presId="urn:microsoft.com/office/officeart/2018/2/layout/IconCircleList"/>
    <dgm:cxn modelId="{3418B39A-C698-479A-B1F9-2BDB0CC6CEE2}" type="presOf" srcId="{E40725E2-BBBF-44C7-98CA-1D80C0C03D39}" destId="{D354FC15-6E6E-4DDE-9DE2-A8E79D744AD6}" srcOrd="0" destOrd="0" presId="urn:microsoft.com/office/officeart/2018/2/layout/IconCircleList"/>
    <dgm:cxn modelId="{CF7E08A2-71B1-4F94-AE3D-96BB5E5F6996}" type="presOf" srcId="{9555C704-032B-43D0-A68A-5FE7E4C1A07E}" destId="{EA9D5ECB-1C07-4D13-81D1-0A3E94A66FEF}" srcOrd="0" destOrd="0" presId="urn:microsoft.com/office/officeart/2018/2/layout/IconCircleList"/>
    <dgm:cxn modelId="{3828DACC-ECB2-4F3C-8B34-D2E7A7613BCD}" srcId="{C4418C8D-EA08-4841-99AD-FDA2A6FDF384}" destId="{5B9889F8-9D23-4CA0-B12E-C0EBFF537CFA}" srcOrd="0" destOrd="0" parTransId="{C0ABE0A5-CAD2-4378-ADC9-E8D5C41E58BF}" sibTransId="{9555C704-032B-43D0-A68A-5FE7E4C1A07E}"/>
    <dgm:cxn modelId="{F1F191E4-9F2F-4C8A-86A9-F640581D8064}" srcId="{C4418C8D-EA08-4841-99AD-FDA2A6FDF384}" destId="{E40725E2-BBBF-44C7-98CA-1D80C0C03D39}" srcOrd="1" destOrd="0" parTransId="{BCF1781C-8645-48F5-AD1F-49BBDB54D068}" sibTransId="{B290A8FD-11B2-4B4B-ACEB-1576B226F654}"/>
    <dgm:cxn modelId="{3C142AEF-0DD6-4017-B81B-AF8E843A6A1D}" type="presOf" srcId="{2287078E-BB0B-431A-8B75-D2F1FE00DCEE}" destId="{2E724E30-C0CB-46EF-B7C7-83689731A389}" srcOrd="0" destOrd="0" presId="urn:microsoft.com/office/officeart/2018/2/layout/IconCircleList"/>
    <dgm:cxn modelId="{4E2D3BF6-491F-4583-A296-8C873FDFDABE}" type="presOf" srcId="{5B9889F8-9D23-4CA0-B12E-C0EBFF537CFA}" destId="{C3AF7965-B130-46CA-8416-027E27880027}" srcOrd="0" destOrd="0" presId="urn:microsoft.com/office/officeart/2018/2/layout/IconCircleList"/>
    <dgm:cxn modelId="{4B603DFF-F779-4DB7-8CD3-6DE0C7608231}" srcId="{C4418C8D-EA08-4841-99AD-FDA2A6FDF384}" destId="{D2643D00-BDCD-45FC-9E8B-F03144D50818}" srcOrd="3" destOrd="0" parTransId="{3BEC17BF-B3C5-4EA1-8F94-F6ED2EEE65AC}" sibTransId="{0ECBE660-85AB-4896-B258-86F6406733FF}"/>
    <dgm:cxn modelId="{9083C1DA-F88C-42BB-BA49-7B590679CACB}" type="presParOf" srcId="{706DAE8B-748A-48D5-9729-15641D87BF1C}" destId="{3DABE08D-18B2-4BDF-B022-6B5B3E163278}" srcOrd="0" destOrd="0" presId="urn:microsoft.com/office/officeart/2018/2/layout/IconCircleList"/>
    <dgm:cxn modelId="{8CE9CFDC-A021-4E4A-9D2B-D8BAE73617F1}" type="presParOf" srcId="{3DABE08D-18B2-4BDF-B022-6B5B3E163278}" destId="{AB5422D0-CD17-4E07-B1C5-25F4552C04EB}" srcOrd="0" destOrd="0" presId="urn:microsoft.com/office/officeart/2018/2/layout/IconCircleList"/>
    <dgm:cxn modelId="{50429777-0427-4D28-8389-94353315FC8B}" type="presParOf" srcId="{AB5422D0-CD17-4E07-B1C5-25F4552C04EB}" destId="{1327CFDB-A410-4890-9A8C-3906D500072C}" srcOrd="0" destOrd="0" presId="urn:microsoft.com/office/officeart/2018/2/layout/IconCircleList"/>
    <dgm:cxn modelId="{B7B459E6-383F-4EF2-A465-CC354611C2F8}" type="presParOf" srcId="{AB5422D0-CD17-4E07-B1C5-25F4552C04EB}" destId="{062E1774-5FCA-41BA-A499-BE3160C9CC8A}" srcOrd="1" destOrd="0" presId="urn:microsoft.com/office/officeart/2018/2/layout/IconCircleList"/>
    <dgm:cxn modelId="{8FD7C70C-C31A-41A4-B268-2AB454137C39}" type="presParOf" srcId="{AB5422D0-CD17-4E07-B1C5-25F4552C04EB}" destId="{D0C2F9AA-E7D7-4A83-B19A-9F7DCE5D263A}" srcOrd="2" destOrd="0" presId="urn:microsoft.com/office/officeart/2018/2/layout/IconCircleList"/>
    <dgm:cxn modelId="{C054E3E2-7684-4813-A43C-EC713D36517D}" type="presParOf" srcId="{AB5422D0-CD17-4E07-B1C5-25F4552C04EB}" destId="{C3AF7965-B130-46CA-8416-027E27880027}" srcOrd="3" destOrd="0" presId="urn:microsoft.com/office/officeart/2018/2/layout/IconCircleList"/>
    <dgm:cxn modelId="{2818BFAE-3817-4C95-BD1B-90695005D7FE}" type="presParOf" srcId="{3DABE08D-18B2-4BDF-B022-6B5B3E163278}" destId="{EA9D5ECB-1C07-4D13-81D1-0A3E94A66FEF}" srcOrd="1" destOrd="0" presId="urn:microsoft.com/office/officeart/2018/2/layout/IconCircleList"/>
    <dgm:cxn modelId="{26F63F2E-0650-489D-8DFB-660A4FD7A5B4}" type="presParOf" srcId="{3DABE08D-18B2-4BDF-B022-6B5B3E163278}" destId="{84C531FC-A092-4B43-899D-3FCC7C33E272}" srcOrd="2" destOrd="0" presId="urn:microsoft.com/office/officeart/2018/2/layout/IconCircleList"/>
    <dgm:cxn modelId="{095D5236-4A61-445E-8EDA-D66FDBA30B0D}" type="presParOf" srcId="{84C531FC-A092-4B43-899D-3FCC7C33E272}" destId="{DA8DF963-7E6F-43AC-8540-BC7403EA1B18}" srcOrd="0" destOrd="0" presId="urn:microsoft.com/office/officeart/2018/2/layout/IconCircleList"/>
    <dgm:cxn modelId="{492B781C-C459-433E-88B6-7EF1F8596EE7}" type="presParOf" srcId="{84C531FC-A092-4B43-899D-3FCC7C33E272}" destId="{D474FB7C-ABFC-40D5-8437-AC492CBD4945}" srcOrd="1" destOrd="0" presId="urn:microsoft.com/office/officeart/2018/2/layout/IconCircleList"/>
    <dgm:cxn modelId="{D359DE04-CF33-4C1F-B93C-BE8FBADC09B7}" type="presParOf" srcId="{84C531FC-A092-4B43-899D-3FCC7C33E272}" destId="{F1401AB6-AFD7-43DD-B5BE-A5EAF2EEB2D0}" srcOrd="2" destOrd="0" presId="urn:microsoft.com/office/officeart/2018/2/layout/IconCircleList"/>
    <dgm:cxn modelId="{D05E5851-3CA9-4C7D-B4B6-CC2692C55E37}" type="presParOf" srcId="{84C531FC-A092-4B43-899D-3FCC7C33E272}" destId="{D354FC15-6E6E-4DDE-9DE2-A8E79D744AD6}" srcOrd="3" destOrd="0" presId="urn:microsoft.com/office/officeart/2018/2/layout/IconCircleList"/>
    <dgm:cxn modelId="{301838A2-9880-43ED-A476-3E474DCC4476}" type="presParOf" srcId="{3DABE08D-18B2-4BDF-B022-6B5B3E163278}" destId="{936F6F33-A78A-4BC8-B72A-28835041B633}" srcOrd="3" destOrd="0" presId="urn:microsoft.com/office/officeart/2018/2/layout/IconCircleList"/>
    <dgm:cxn modelId="{D6CC45B8-8BFC-4D06-A602-1B8FC26B8791}" type="presParOf" srcId="{3DABE08D-18B2-4BDF-B022-6B5B3E163278}" destId="{2A72DAA1-DBDC-4AF9-A244-525D5D8B6EDC}" srcOrd="4" destOrd="0" presId="urn:microsoft.com/office/officeart/2018/2/layout/IconCircleList"/>
    <dgm:cxn modelId="{03D99D9E-B911-40A5-99B4-467E936FC035}" type="presParOf" srcId="{2A72DAA1-DBDC-4AF9-A244-525D5D8B6EDC}" destId="{5302F337-BEA0-4F2E-82F0-C823A79A3027}" srcOrd="0" destOrd="0" presId="urn:microsoft.com/office/officeart/2018/2/layout/IconCircleList"/>
    <dgm:cxn modelId="{FE383F43-9394-48CA-955F-A9BEF24CB27B}" type="presParOf" srcId="{2A72DAA1-DBDC-4AF9-A244-525D5D8B6EDC}" destId="{1BDFC295-7E0E-4885-BFB0-4668B6D2FC1C}" srcOrd="1" destOrd="0" presId="urn:microsoft.com/office/officeart/2018/2/layout/IconCircleList"/>
    <dgm:cxn modelId="{55A9D79F-A541-4C6C-9776-DF204317AA0E}" type="presParOf" srcId="{2A72DAA1-DBDC-4AF9-A244-525D5D8B6EDC}" destId="{88A91C06-999A-4716-929E-5EDF648905FA}" srcOrd="2" destOrd="0" presId="urn:microsoft.com/office/officeart/2018/2/layout/IconCircleList"/>
    <dgm:cxn modelId="{08DAE88F-F665-4B98-8B45-EB9E3A6B6FEB}" type="presParOf" srcId="{2A72DAA1-DBDC-4AF9-A244-525D5D8B6EDC}" destId="{5633D7E0-C5C6-4339-BA6E-D766ABA4E0B9}" srcOrd="3" destOrd="0" presId="urn:microsoft.com/office/officeart/2018/2/layout/IconCircleList"/>
    <dgm:cxn modelId="{36DA4F6D-C2CC-4981-8818-200455A2A263}" type="presParOf" srcId="{3DABE08D-18B2-4BDF-B022-6B5B3E163278}" destId="{2E724E30-C0CB-46EF-B7C7-83689731A389}" srcOrd="5" destOrd="0" presId="urn:microsoft.com/office/officeart/2018/2/layout/IconCircleList"/>
    <dgm:cxn modelId="{489BBC4D-8227-4CD4-80BF-8CEDD1313AAB}" type="presParOf" srcId="{3DABE08D-18B2-4BDF-B022-6B5B3E163278}" destId="{EA6A1743-4F67-4A76-9039-B1ECFB1E3998}" srcOrd="6" destOrd="0" presId="urn:microsoft.com/office/officeart/2018/2/layout/IconCircleList"/>
    <dgm:cxn modelId="{F2C21057-2CFC-4196-8A58-15DC2BEE9BFB}" type="presParOf" srcId="{EA6A1743-4F67-4A76-9039-B1ECFB1E3998}" destId="{F7D942B9-516E-48E8-B772-C23F233E005D}" srcOrd="0" destOrd="0" presId="urn:microsoft.com/office/officeart/2018/2/layout/IconCircleList"/>
    <dgm:cxn modelId="{20918D22-215D-49BB-A3F8-663574ADF671}" type="presParOf" srcId="{EA6A1743-4F67-4A76-9039-B1ECFB1E3998}" destId="{07F9E404-65BF-473C-9E38-61FDF234749E}" srcOrd="1" destOrd="0" presId="urn:microsoft.com/office/officeart/2018/2/layout/IconCircleList"/>
    <dgm:cxn modelId="{CE2BD147-800C-4536-8070-B4D3C0F984D3}" type="presParOf" srcId="{EA6A1743-4F67-4A76-9039-B1ECFB1E3998}" destId="{A1EE5ACA-0318-4797-ACBC-422E5A75F1FB}" srcOrd="2" destOrd="0" presId="urn:microsoft.com/office/officeart/2018/2/layout/IconCircleList"/>
    <dgm:cxn modelId="{C65D7D38-D9B4-4F58-B15B-5709FBB455C8}" type="presParOf" srcId="{EA6A1743-4F67-4A76-9039-B1ECFB1E3998}" destId="{25BC8068-ABEA-4ACF-9D59-D9018F5F5CE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746F00-9A6A-4C04-84B6-0FE897A183A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C061D55-5C17-404B-8044-3681DB6BD716}">
      <dgm:prSet/>
      <dgm:spPr/>
      <dgm:t>
        <a:bodyPr/>
        <a:lstStyle/>
        <a:p>
          <a:r>
            <a:rPr lang="en-US"/>
            <a:t>Precise house price predictions help in many ways:</a:t>
          </a:r>
        </a:p>
      </dgm:t>
    </dgm:pt>
    <dgm:pt modelId="{017735D5-E8DE-4F8C-BA13-9511346AD4F8}" type="parTrans" cxnId="{5E354C3F-887A-4C22-8B7E-86C07DE02948}">
      <dgm:prSet/>
      <dgm:spPr/>
      <dgm:t>
        <a:bodyPr/>
        <a:lstStyle/>
        <a:p>
          <a:endParaRPr lang="en-US"/>
        </a:p>
      </dgm:t>
    </dgm:pt>
    <dgm:pt modelId="{39BD816F-9331-4A1F-B258-1DA13CFB5BAA}" type="sibTrans" cxnId="{5E354C3F-887A-4C22-8B7E-86C07DE02948}">
      <dgm:prSet/>
      <dgm:spPr/>
      <dgm:t>
        <a:bodyPr/>
        <a:lstStyle/>
        <a:p>
          <a:endParaRPr lang="en-US"/>
        </a:p>
      </dgm:t>
    </dgm:pt>
    <dgm:pt modelId="{49FF016A-B087-413D-925A-B4125A0AC394}">
      <dgm:prSet/>
      <dgm:spPr/>
      <dgm:t>
        <a:bodyPr/>
        <a:lstStyle/>
        <a:p>
          <a:r>
            <a:rPr lang="en-US"/>
            <a:t>Empower many parties to make informed decisions.</a:t>
          </a:r>
        </a:p>
      </dgm:t>
    </dgm:pt>
    <dgm:pt modelId="{36DEC0BE-DD03-47AC-9224-063A64BBDFC0}" type="parTrans" cxnId="{98AD8766-2487-41F9-984B-83DD2C02768F}">
      <dgm:prSet/>
      <dgm:spPr/>
      <dgm:t>
        <a:bodyPr/>
        <a:lstStyle/>
        <a:p>
          <a:endParaRPr lang="en-US"/>
        </a:p>
      </dgm:t>
    </dgm:pt>
    <dgm:pt modelId="{8D935AB6-77E9-4B9F-B8CD-E46B3C799502}" type="sibTrans" cxnId="{98AD8766-2487-41F9-984B-83DD2C02768F}">
      <dgm:prSet/>
      <dgm:spPr/>
      <dgm:t>
        <a:bodyPr/>
        <a:lstStyle/>
        <a:p>
          <a:endParaRPr lang="en-US"/>
        </a:p>
      </dgm:t>
    </dgm:pt>
    <dgm:pt modelId="{EF6A7BD0-6613-4AE5-A88F-65C547CD14A4}">
      <dgm:prSet/>
      <dgm:spPr/>
      <dgm:t>
        <a:bodyPr/>
        <a:lstStyle/>
        <a:p>
          <a:r>
            <a:rPr lang="en-US"/>
            <a:t>Enhances small industries’ competitive edge and operational strategies.</a:t>
          </a:r>
        </a:p>
      </dgm:t>
    </dgm:pt>
    <dgm:pt modelId="{D822B0CA-3670-4306-AC00-6966C6365F6A}" type="parTrans" cxnId="{E8CF0E6C-A1A9-4274-8457-42DBBC238B92}">
      <dgm:prSet/>
      <dgm:spPr/>
      <dgm:t>
        <a:bodyPr/>
        <a:lstStyle/>
        <a:p>
          <a:endParaRPr lang="en-US"/>
        </a:p>
      </dgm:t>
    </dgm:pt>
    <dgm:pt modelId="{DC5FA348-D250-4636-AC6A-8AE6CEBCA45D}" type="sibTrans" cxnId="{E8CF0E6C-A1A9-4274-8457-42DBBC238B92}">
      <dgm:prSet/>
      <dgm:spPr/>
      <dgm:t>
        <a:bodyPr/>
        <a:lstStyle/>
        <a:p>
          <a:endParaRPr lang="en-US"/>
        </a:p>
      </dgm:t>
    </dgm:pt>
    <dgm:pt modelId="{09A64F67-43A0-4C09-8C67-FE65A7DF3115}">
      <dgm:prSet/>
      <dgm:spPr/>
      <dgm:t>
        <a:bodyPr/>
        <a:lstStyle/>
        <a:p>
          <a:r>
            <a:rPr lang="en-US"/>
            <a:t>Can prevent market manipulation and inform on fair pricing strategies.</a:t>
          </a:r>
        </a:p>
      </dgm:t>
    </dgm:pt>
    <dgm:pt modelId="{8DF9924F-A87E-4FE5-A2A2-749372C752CD}" type="parTrans" cxnId="{D8709141-1675-45BE-BF9C-AF6B801A3014}">
      <dgm:prSet/>
      <dgm:spPr/>
      <dgm:t>
        <a:bodyPr/>
        <a:lstStyle/>
        <a:p>
          <a:endParaRPr lang="en-US"/>
        </a:p>
      </dgm:t>
    </dgm:pt>
    <dgm:pt modelId="{B1F62248-2517-4A19-9E21-A2AB3E7F4E9C}" type="sibTrans" cxnId="{D8709141-1675-45BE-BF9C-AF6B801A3014}">
      <dgm:prSet/>
      <dgm:spPr/>
      <dgm:t>
        <a:bodyPr/>
        <a:lstStyle/>
        <a:p>
          <a:endParaRPr lang="en-US"/>
        </a:p>
      </dgm:t>
    </dgm:pt>
    <dgm:pt modelId="{8CD62888-19E3-4282-822B-84993493BD99}">
      <dgm:prSet/>
      <dgm:spPr/>
      <dgm:t>
        <a:bodyPr/>
        <a:lstStyle/>
        <a:p>
          <a:r>
            <a:rPr lang="en-US"/>
            <a:t>Can guide public policies by identifying extreme cases (such as unaffordable areas).</a:t>
          </a:r>
        </a:p>
      </dgm:t>
    </dgm:pt>
    <dgm:pt modelId="{4EED554E-791F-4DED-B319-B0616A2613F2}" type="parTrans" cxnId="{5E07703D-283D-497A-88FA-83C0D1EB9133}">
      <dgm:prSet/>
      <dgm:spPr/>
      <dgm:t>
        <a:bodyPr/>
        <a:lstStyle/>
        <a:p>
          <a:endParaRPr lang="en-US"/>
        </a:p>
      </dgm:t>
    </dgm:pt>
    <dgm:pt modelId="{9B7585B4-8EF3-4A4E-ADBF-8F5EF7540925}" type="sibTrans" cxnId="{5E07703D-283D-497A-88FA-83C0D1EB9133}">
      <dgm:prSet/>
      <dgm:spPr/>
      <dgm:t>
        <a:bodyPr/>
        <a:lstStyle/>
        <a:p>
          <a:endParaRPr lang="en-US"/>
        </a:p>
      </dgm:t>
    </dgm:pt>
    <dgm:pt modelId="{9CE4167A-CAD2-4E97-8DBD-5D67DCE50BF8}" type="pres">
      <dgm:prSet presAssocID="{C9746F00-9A6A-4C04-84B6-0FE897A183A1}" presName="linear" presStyleCnt="0">
        <dgm:presLayoutVars>
          <dgm:animLvl val="lvl"/>
          <dgm:resizeHandles val="exact"/>
        </dgm:presLayoutVars>
      </dgm:prSet>
      <dgm:spPr/>
    </dgm:pt>
    <dgm:pt modelId="{6A7E1241-7017-4486-933A-856BAD02FCF6}" type="pres">
      <dgm:prSet presAssocID="{BC061D55-5C17-404B-8044-3681DB6BD71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288DF4D-F2F9-4733-AF9F-00F6C598078B}" type="pres">
      <dgm:prSet presAssocID="{BC061D55-5C17-404B-8044-3681DB6BD71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3148418-1369-415D-B1A0-2BD1BCF95251}" type="presOf" srcId="{09A64F67-43A0-4C09-8C67-FE65A7DF3115}" destId="{4288DF4D-F2F9-4733-AF9F-00F6C598078B}" srcOrd="0" destOrd="2" presId="urn:microsoft.com/office/officeart/2005/8/layout/vList2"/>
    <dgm:cxn modelId="{0161BC29-4543-4598-86EB-2D7EBDFFF2E6}" type="presOf" srcId="{8CD62888-19E3-4282-822B-84993493BD99}" destId="{4288DF4D-F2F9-4733-AF9F-00F6C598078B}" srcOrd="0" destOrd="3" presId="urn:microsoft.com/office/officeart/2005/8/layout/vList2"/>
    <dgm:cxn modelId="{E8FF5C3D-AC45-4EA7-84B9-196B3EF3F616}" type="presOf" srcId="{EF6A7BD0-6613-4AE5-A88F-65C547CD14A4}" destId="{4288DF4D-F2F9-4733-AF9F-00F6C598078B}" srcOrd="0" destOrd="1" presId="urn:microsoft.com/office/officeart/2005/8/layout/vList2"/>
    <dgm:cxn modelId="{5E07703D-283D-497A-88FA-83C0D1EB9133}" srcId="{BC061D55-5C17-404B-8044-3681DB6BD716}" destId="{8CD62888-19E3-4282-822B-84993493BD99}" srcOrd="3" destOrd="0" parTransId="{4EED554E-791F-4DED-B319-B0616A2613F2}" sibTransId="{9B7585B4-8EF3-4A4E-ADBF-8F5EF7540925}"/>
    <dgm:cxn modelId="{5E354C3F-887A-4C22-8B7E-86C07DE02948}" srcId="{C9746F00-9A6A-4C04-84B6-0FE897A183A1}" destId="{BC061D55-5C17-404B-8044-3681DB6BD716}" srcOrd="0" destOrd="0" parTransId="{017735D5-E8DE-4F8C-BA13-9511346AD4F8}" sibTransId="{39BD816F-9331-4A1F-B258-1DA13CFB5BAA}"/>
    <dgm:cxn modelId="{34182B40-5A83-4DCA-BE8F-2EED8B901E64}" type="presOf" srcId="{BC061D55-5C17-404B-8044-3681DB6BD716}" destId="{6A7E1241-7017-4486-933A-856BAD02FCF6}" srcOrd="0" destOrd="0" presId="urn:microsoft.com/office/officeart/2005/8/layout/vList2"/>
    <dgm:cxn modelId="{D8709141-1675-45BE-BF9C-AF6B801A3014}" srcId="{BC061D55-5C17-404B-8044-3681DB6BD716}" destId="{09A64F67-43A0-4C09-8C67-FE65A7DF3115}" srcOrd="2" destOrd="0" parTransId="{8DF9924F-A87E-4FE5-A2A2-749372C752CD}" sibTransId="{B1F62248-2517-4A19-9E21-A2AB3E7F4E9C}"/>
    <dgm:cxn modelId="{98AD8766-2487-41F9-984B-83DD2C02768F}" srcId="{BC061D55-5C17-404B-8044-3681DB6BD716}" destId="{49FF016A-B087-413D-925A-B4125A0AC394}" srcOrd="0" destOrd="0" parTransId="{36DEC0BE-DD03-47AC-9224-063A64BBDFC0}" sibTransId="{8D935AB6-77E9-4B9F-B8CD-E46B3C799502}"/>
    <dgm:cxn modelId="{E8CF0E6C-A1A9-4274-8457-42DBBC238B92}" srcId="{BC061D55-5C17-404B-8044-3681DB6BD716}" destId="{EF6A7BD0-6613-4AE5-A88F-65C547CD14A4}" srcOrd="1" destOrd="0" parTransId="{D822B0CA-3670-4306-AC00-6966C6365F6A}" sibTransId="{DC5FA348-D250-4636-AC6A-8AE6CEBCA45D}"/>
    <dgm:cxn modelId="{A8CF278E-3C0C-4250-91D2-4D8093554D7B}" type="presOf" srcId="{49FF016A-B087-413D-925A-B4125A0AC394}" destId="{4288DF4D-F2F9-4733-AF9F-00F6C598078B}" srcOrd="0" destOrd="0" presId="urn:microsoft.com/office/officeart/2005/8/layout/vList2"/>
    <dgm:cxn modelId="{F2A09E99-924B-4ACE-943F-529AC9597622}" type="presOf" srcId="{C9746F00-9A6A-4C04-84B6-0FE897A183A1}" destId="{9CE4167A-CAD2-4E97-8DBD-5D67DCE50BF8}" srcOrd="0" destOrd="0" presId="urn:microsoft.com/office/officeart/2005/8/layout/vList2"/>
    <dgm:cxn modelId="{9976E398-ADC5-42AB-8400-E15B45BF752D}" type="presParOf" srcId="{9CE4167A-CAD2-4E97-8DBD-5D67DCE50BF8}" destId="{6A7E1241-7017-4486-933A-856BAD02FCF6}" srcOrd="0" destOrd="0" presId="urn:microsoft.com/office/officeart/2005/8/layout/vList2"/>
    <dgm:cxn modelId="{13721FEA-92F1-4102-A212-0F17442E238D}" type="presParOf" srcId="{9CE4167A-CAD2-4E97-8DBD-5D67DCE50BF8}" destId="{4288DF4D-F2F9-4733-AF9F-00F6C598078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D14D05-7486-4575-9DA9-CB4D72ED0E84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B95A8A3-798D-423B-B28F-B3A1A7EF78CD}">
      <dgm:prSet/>
      <dgm:spPr/>
      <dgm:t>
        <a:bodyPr/>
        <a:lstStyle/>
        <a:p>
          <a:r>
            <a:rPr lang="en-US"/>
            <a:t>Traditional machine learning methods have demonstrated robust performance in house price prediction.</a:t>
          </a:r>
        </a:p>
      </dgm:t>
    </dgm:pt>
    <dgm:pt modelId="{44740FD0-A8CE-4CB0-926E-87B88520FC4A}" type="parTrans" cxnId="{D79BB1EE-8E2A-4B6A-8A48-930EB3386EDD}">
      <dgm:prSet/>
      <dgm:spPr/>
      <dgm:t>
        <a:bodyPr/>
        <a:lstStyle/>
        <a:p>
          <a:endParaRPr lang="en-US"/>
        </a:p>
      </dgm:t>
    </dgm:pt>
    <dgm:pt modelId="{220C2969-E064-4E1D-8412-89B8C915D986}" type="sibTrans" cxnId="{D79BB1EE-8E2A-4B6A-8A48-930EB3386EDD}">
      <dgm:prSet/>
      <dgm:spPr/>
      <dgm:t>
        <a:bodyPr/>
        <a:lstStyle/>
        <a:p>
          <a:endParaRPr lang="en-US"/>
        </a:p>
      </dgm:t>
    </dgm:pt>
    <dgm:pt modelId="{3C713F5C-1B23-4968-89C6-ACEDD2B8A879}">
      <dgm:prSet/>
      <dgm:spPr/>
      <dgm:t>
        <a:bodyPr/>
        <a:lstStyle/>
        <a:p>
          <a:r>
            <a:rPr lang="en-US"/>
            <a:t>However, these models often struggle with capturing the spatial dependencies inherent in housing data:</a:t>
          </a:r>
        </a:p>
      </dgm:t>
    </dgm:pt>
    <dgm:pt modelId="{E47CB4BF-4D83-42EC-9C87-A7C8E229ED56}" type="parTrans" cxnId="{58979E79-21D0-47B3-9EEB-AF86EE764430}">
      <dgm:prSet/>
      <dgm:spPr/>
      <dgm:t>
        <a:bodyPr/>
        <a:lstStyle/>
        <a:p>
          <a:endParaRPr lang="en-US"/>
        </a:p>
      </dgm:t>
    </dgm:pt>
    <dgm:pt modelId="{F62B1BB8-615C-4635-BA92-2497074CD77D}" type="sibTrans" cxnId="{58979E79-21D0-47B3-9EEB-AF86EE764430}">
      <dgm:prSet/>
      <dgm:spPr/>
      <dgm:t>
        <a:bodyPr/>
        <a:lstStyle/>
        <a:p>
          <a:endParaRPr lang="en-US"/>
        </a:p>
      </dgm:t>
    </dgm:pt>
    <dgm:pt modelId="{DD82C2D5-8163-4B6C-9C0B-A154941F5B91}">
      <dgm:prSet/>
      <dgm:spPr/>
      <dgm:t>
        <a:bodyPr/>
        <a:lstStyle/>
        <a:p>
          <a:r>
            <a:rPr lang="en-US"/>
            <a:t>1. Geographic coordinates input features make tree-based models “go crazy”.</a:t>
          </a:r>
        </a:p>
      </dgm:t>
    </dgm:pt>
    <dgm:pt modelId="{403C6E6E-BA9F-47C9-994E-39E5C8768FB7}" type="parTrans" cxnId="{D33D0CA6-4933-4AA4-9529-E8C63AF8ED9F}">
      <dgm:prSet/>
      <dgm:spPr/>
      <dgm:t>
        <a:bodyPr/>
        <a:lstStyle/>
        <a:p>
          <a:endParaRPr lang="en-US"/>
        </a:p>
      </dgm:t>
    </dgm:pt>
    <dgm:pt modelId="{64E4E1C7-18D9-42A0-A11D-103FC66CAE8F}" type="sibTrans" cxnId="{D33D0CA6-4933-4AA4-9529-E8C63AF8ED9F}">
      <dgm:prSet/>
      <dgm:spPr/>
      <dgm:t>
        <a:bodyPr/>
        <a:lstStyle/>
        <a:p>
          <a:endParaRPr lang="en-US"/>
        </a:p>
      </dgm:t>
    </dgm:pt>
    <dgm:pt modelId="{ED11C44E-2024-4358-B076-87C91052A8DB}">
      <dgm:prSet/>
      <dgm:spPr/>
      <dgm:t>
        <a:bodyPr/>
        <a:lstStyle/>
        <a:p>
          <a:r>
            <a:rPr lang="en-US"/>
            <a:t>2. tree-based models can’t handle both spatial and nonspatial attributes.</a:t>
          </a:r>
        </a:p>
      </dgm:t>
    </dgm:pt>
    <dgm:pt modelId="{04EA66D9-13C5-4194-9F8F-2F2EE4762290}" type="parTrans" cxnId="{EF7075B1-F7C2-4981-8BC1-D95F92672600}">
      <dgm:prSet/>
      <dgm:spPr/>
      <dgm:t>
        <a:bodyPr/>
        <a:lstStyle/>
        <a:p>
          <a:endParaRPr lang="en-US"/>
        </a:p>
      </dgm:t>
    </dgm:pt>
    <dgm:pt modelId="{1B9D89BB-22F0-46D0-A9FC-6A5B3C8FCC9A}" type="sibTrans" cxnId="{EF7075B1-F7C2-4981-8BC1-D95F92672600}">
      <dgm:prSet/>
      <dgm:spPr/>
      <dgm:t>
        <a:bodyPr/>
        <a:lstStyle/>
        <a:p>
          <a:endParaRPr lang="en-US"/>
        </a:p>
      </dgm:t>
    </dgm:pt>
    <dgm:pt modelId="{F78EE979-39DD-47B1-9901-78026E39A827}" type="pres">
      <dgm:prSet presAssocID="{B8D14D05-7486-4575-9DA9-CB4D72ED0E84}" presName="Name0" presStyleCnt="0">
        <dgm:presLayoutVars>
          <dgm:dir/>
          <dgm:animLvl val="lvl"/>
          <dgm:resizeHandles val="exact"/>
        </dgm:presLayoutVars>
      </dgm:prSet>
      <dgm:spPr/>
    </dgm:pt>
    <dgm:pt modelId="{CD455C65-44B1-432A-9441-BAE05ACFDC8C}" type="pres">
      <dgm:prSet presAssocID="{DB95A8A3-798D-423B-B28F-B3A1A7EF78CD}" presName="composite" presStyleCnt="0"/>
      <dgm:spPr/>
    </dgm:pt>
    <dgm:pt modelId="{40353A80-1BC4-455E-A08F-F8EC0BB3BE2B}" type="pres">
      <dgm:prSet presAssocID="{DB95A8A3-798D-423B-B28F-B3A1A7EF78C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3E046C1-EDF8-4651-9020-1B91503093C5}" type="pres">
      <dgm:prSet presAssocID="{DB95A8A3-798D-423B-B28F-B3A1A7EF78CD}" presName="desTx" presStyleLbl="alignAccFollowNode1" presStyleIdx="0" presStyleCnt="2">
        <dgm:presLayoutVars>
          <dgm:bulletEnabled val="1"/>
        </dgm:presLayoutVars>
      </dgm:prSet>
      <dgm:spPr/>
    </dgm:pt>
    <dgm:pt modelId="{B49F00CC-9794-47E7-8B58-567B92C3EDE9}" type="pres">
      <dgm:prSet presAssocID="{220C2969-E064-4E1D-8412-89B8C915D986}" presName="space" presStyleCnt="0"/>
      <dgm:spPr/>
    </dgm:pt>
    <dgm:pt modelId="{A1BA1C96-E5E6-45BF-8507-D0572CDAE90E}" type="pres">
      <dgm:prSet presAssocID="{3C713F5C-1B23-4968-89C6-ACEDD2B8A879}" presName="composite" presStyleCnt="0"/>
      <dgm:spPr/>
    </dgm:pt>
    <dgm:pt modelId="{7EDC2C46-2366-4D30-B460-9AE7FBC76398}" type="pres">
      <dgm:prSet presAssocID="{3C713F5C-1B23-4968-89C6-ACEDD2B8A87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4FF467F-49DA-40EE-96C3-45E89646A103}" type="pres">
      <dgm:prSet presAssocID="{3C713F5C-1B23-4968-89C6-ACEDD2B8A87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4ACC51A-F78E-42F9-84ED-0AF5422B9965}" type="presOf" srcId="{DB95A8A3-798D-423B-B28F-B3A1A7EF78CD}" destId="{40353A80-1BC4-455E-A08F-F8EC0BB3BE2B}" srcOrd="0" destOrd="0" presId="urn:microsoft.com/office/officeart/2005/8/layout/hList1"/>
    <dgm:cxn modelId="{0C65B464-9973-41FC-84CD-78617935EB77}" type="presOf" srcId="{3C713F5C-1B23-4968-89C6-ACEDD2B8A879}" destId="{7EDC2C46-2366-4D30-B460-9AE7FBC76398}" srcOrd="0" destOrd="0" presId="urn:microsoft.com/office/officeart/2005/8/layout/hList1"/>
    <dgm:cxn modelId="{58979E79-21D0-47B3-9EEB-AF86EE764430}" srcId="{B8D14D05-7486-4575-9DA9-CB4D72ED0E84}" destId="{3C713F5C-1B23-4968-89C6-ACEDD2B8A879}" srcOrd="1" destOrd="0" parTransId="{E47CB4BF-4D83-42EC-9C87-A7C8E229ED56}" sibTransId="{F62B1BB8-615C-4635-BA92-2497074CD77D}"/>
    <dgm:cxn modelId="{14DA78A3-F61F-41CD-9286-3F50B6CAFA07}" type="presOf" srcId="{ED11C44E-2024-4358-B076-87C91052A8DB}" destId="{D4FF467F-49DA-40EE-96C3-45E89646A103}" srcOrd="0" destOrd="1" presId="urn:microsoft.com/office/officeart/2005/8/layout/hList1"/>
    <dgm:cxn modelId="{D33D0CA6-4933-4AA4-9529-E8C63AF8ED9F}" srcId="{3C713F5C-1B23-4968-89C6-ACEDD2B8A879}" destId="{DD82C2D5-8163-4B6C-9C0B-A154941F5B91}" srcOrd="0" destOrd="0" parTransId="{403C6E6E-BA9F-47C9-994E-39E5C8768FB7}" sibTransId="{64E4E1C7-18D9-42A0-A11D-103FC66CAE8F}"/>
    <dgm:cxn modelId="{EF7075B1-F7C2-4981-8BC1-D95F92672600}" srcId="{3C713F5C-1B23-4968-89C6-ACEDD2B8A879}" destId="{ED11C44E-2024-4358-B076-87C91052A8DB}" srcOrd="1" destOrd="0" parTransId="{04EA66D9-13C5-4194-9F8F-2F2EE4762290}" sibTransId="{1B9D89BB-22F0-46D0-A9FC-6A5B3C8FCC9A}"/>
    <dgm:cxn modelId="{09034BD0-4078-4744-A78B-0BDB7895417D}" type="presOf" srcId="{DD82C2D5-8163-4B6C-9C0B-A154941F5B91}" destId="{D4FF467F-49DA-40EE-96C3-45E89646A103}" srcOrd="0" destOrd="0" presId="urn:microsoft.com/office/officeart/2005/8/layout/hList1"/>
    <dgm:cxn modelId="{601611EB-A47D-4CE2-827B-6E0DF1293E01}" type="presOf" srcId="{B8D14D05-7486-4575-9DA9-CB4D72ED0E84}" destId="{F78EE979-39DD-47B1-9901-78026E39A827}" srcOrd="0" destOrd="0" presId="urn:microsoft.com/office/officeart/2005/8/layout/hList1"/>
    <dgm:cxn modelId="{D79BB1EE-8E2A-4B6A-8A48-930EB3386EDD}" srcId="{B8D14D05-7486-4575-9DA9-CB4D72ED0E84}" destId="{DB95A8A3-798D-423B-B28F-B3A1A7EF78CD}" srcOrd="0" destOrd="0" parTransId="{44740FD0-A8CE-4CB0-926E-87B88520FC4A}" sibTransId="{220C2969-E064-4E1D-8412-89B8C915D986}"/>
    <dgm:cxn modelId="{FC0DF35E-ED40-4DBD-929E-A815BD2D7E6D}" type="presParOf" srcId="{F78EE979-39DD-47B1-9901-78026E39A827}" destId="{CD455C65-44B1-432A-9441-BAE05ACFDC8C}" srcOrd="0" destOrd="0" presId="urn:microsoft.com/office/officeart/2005/8/layout/hList1"/>
    <dgm:cxn modelId="{D8AD050A-56A6-4613-98FE-A7490C0666DF}" type="presParOf" srcId="{CD455C65-44B1-432A-9441-BAE05ACFDC8C}" destId="{40353A80-1BC4-455E-A08F-F8EC0BB3BE2B}" srcOrd="0" destOrd="0" presId="urn:microsoft.com/office/officeart/2005/8/layout/hList1"/>
    <dgm:cxn modelId="{03283CB7-B754-4914-80F1-B91E574A7D84}" type="presParOf" srcId="{CD455C65-44B1-432A-9441-BAE05ACFDC8C}" destId="{33E046C1-EDF8-4651-9020-1B91503093C5}" srcOrd="1" destOrd="0" presId="urn:microsoft.com/office/officeart/2005/8/layout/hList1"/>
    <dgm:cxn modelId="{D5048372-AF9C-45D8-B199-ED05BF724D1F}" type="presParOf" srcId="{F78EE979-39DD-47B1-9901-78026E39A827}" destId="{B49F00CC-9794-47E7-8B58-567B92C3EDE9}" srcOrd="1" destOrd="0" presId="urn:microsoft.com/office/officeart/2005/8/layout/hList1"/>
    <dgm:cxn modelId="{F1218F74-272A-4DB7-A64A-B38F6668F5D5}" type="presParOf" srcId="{F78EE979-39DD-47B1-9901-78026E39A827}" destId="{A1BA1C96-E5E6-45BF-8507-D0572CDAE90E}" srcOrd="2" destOrd="0" presId="urn:microsoft.com/office/officeart/2005/8/layout/hList1"/>
    <dgm:cxn modelId="{A93BF46E-CB33-45C1-A025-13C9674CBF44}" type="presParOf" srcId="{A1BA1C96-E5E6-45BF-8507-D0572CDAE90E}" destId="{7EDC2C46-2366-4D30-B460-9AE7FBC76398}" srcOrd="0" destOrd="0" presId="urn:microsoft.com/office/officeart/2005/8/layout/hList1"/>
    <dgm:cxn modelId="{A50E825B-359A-40D7-860C-2E716FBB7CEB}" type="presParOf" srcId="{A1BA1C96-E5E6-45BF-8507-D0572CDAE90E}" destId="{D4FF467F-49DA-40EE-96C3-45E89646A10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B0824A-31B6-4A81-837D-20B98114802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BEA5D7D-7BC2-48E6-8EBF-7DCE16AAB675}">
      <dgm:prSet/>
      <dgm:spPr/>
      <dgm:t>
        <a:bodyPr/>
        <a:lstStyle/>
        <a:p>
          <a:pPr>
            <a:defRPr cap="all"/>
          </a:pPr>
          <a:r>
            <a:rPr lang="en-US"/>
            <a:t>Represents houses as nodes, and their spatial relations between houses as edges in a graph.</a:t>
          </a:r>
        </a:p>
      </dgm:t>
    </dgm:pt>
    <dgm:pt modelId="{9E4327DE-102E-4E3C-8983-E219A37A865A}" type="parTrans" cxnId="{64249678-83FB-4D63-AF2E-060008EF7D05}">
      <dgm:prSet/>
      <dgm:spPr/>
      <dgm:t>
        <a:bodyPr/>
        <a:lstStyle/>
        <a:p>
          <a:endParaRPr lang="en-US"/>
        </a:p>
      </dgm:t>
    </dgm:pt>
    <dgm:pt modelId="{F9A52F34-0417-4DE2-90A9-08689A0D08C8}" type="sibTrans" cxnId="{64249678-83FB-4D63-AF2E-060008EF7D05}">
      <dgm:prSet/>
      <dgm:spPr/>
      <dgm:t>
        <a:bodyPr/>
        <a:lstStyle/>
        <a:p>
          <a:endParaRPr lang="en-US"/>
        </a:p>
      </dgm:t>
    </dgm:pt>
    <dgm:pt modelId="{855D5409-FB0E-4758-97C4-0426479E3811}">
      <dgm:prSet/>
      <dgm:spPr/>
      <dgm:t>
        <a:bodyPr/>
        <a:lstStyle/>
        <a:p>
          <a:pPr>
            <a:defRPr cap="all"/>
          </a:pPr>
          <a:r>
            <a:rPr lang="en-US"/>
            <a:t>Allows to model spatial dependencies in housing data and capture spatial patterns.</a:t>
          </a:r>
        </a:p>
      </dgm:t>
    </dgm:pt>
    <dgm:pt modelId="{2BC30441-B616-4202-91E9-59A9B0B471F7}" type="parTrans" cxnId="{4A1B4CEF-509A-4F6B-BB50-B1F801B982CD}">
      <dgm:prSet/>
      <dgm:spPr/>
      <dgm:t>
        <a:bodyPr/>
        <a:lstStyle/>
        <a:p>
          <a:endParaRPr lang="en-US"/>
        </a:p>
      </dgm:t>
    </dgm:pt>
    <dgm:pt modelId="{10A6F500-768D-44EA-B400-1E6AB24E01AE}" type="sibTrans" cxnId="{4A1B4CEF-509A-4F6B-BB50-B1F801B982CD}">
      <dgm:prSet/>
      <dgm:spPr/>
      <dgm:t>
        <a:bodyPr/>
        <a:lstStyle/>
        <a:p>
          <a:endParaRPr lang="en-US"/>
        </a:p>
      </dgm:t>
    </dgm:pt>
    <dgm:pt modelId="{D87B6DF6-4842-4BAD-89E0-C8FD674BB76C}">
      <dgm:prSet/>
      <dgm:spPr/>
      <dgm:t>
        <a:bodyPr/>
        <a:lstStyle/>
        <a:p>
          <a:pPr>
            <a:defRPr cap="all"/>
          </a:pPr>
          <a:r>
            <a:rPr lang="en-US"/>
            <a:t>The principle of homophily suggests that GNNs could effectively capture spatial autocorrelation.</a:t>
          </a:r>
        </a:p>
      </dgm:t>
    </dgm:pt>
    <dgm:pt modelId="{C5616007-96A7-4B40-A037-CF23F0B5A8A6}" type="parTrans" cxnId="{EC6CD1C7-D3B4-4E9B-B974-71C6FCCFFCEA}">
      <dgm:prSet/>
      <dgm:spPr/>
      <dgm:t>
        <a:bodyPr/>
        <a:lstStyle/>
        <a:p>
          <a:endParaRPr lang="en-US"/>
        </a:p>
      </dgm:t>
    </dgm:pt>
    <dgm:pt modelId="{70D59934-D9AA-4E60-BED4-DC2A924836AD}" type="sibTrans" cxnId="{EC6CD1C7-D3B4-4E9B-B974-71C6FCCFFCEA}">
      <dgm:prSet/>
      <dgm:spPr/>
      <dgm:t>
        <a:bodyPr/>
        <a:lstStyle/>
        <a:p>
          <a:endParaRPr lang="en-US"/>
        </a:p>
      </dgm:t>
    </dgm:pt>
    <dgm:pt modelId="{666A7412-F502-41C4-88BF-4B7ED198C7E4}">
      <dgm:prSet/>
      <dgm:spPr/>
      <dgm:t>
        <a:bodyPr/>
        <a:lstStyle/>
        <a:p>
          <a:pPr>
            <a:defRPr cap="all"/>
          </a:pPr>
          <a:r>
            <a:rPr lang="en-US"/>
            <a:t>We would like to explore that.</a:t>
          </a:r>
        </a:p>
      </dgm:t>
    </dgm:pt>
    <dgm:pt modelId="{282823D2-0B20-47B6-B007-E0E314495E7A}" type="parTrans" cxnId="{959911D3-B240-489F-88E5-AE50EA7EAEDE}">
      <dgm:prSet/>
      <dgm:spPr/>
      <dgm:t>
        <a:bodyPr/>
        <a:lstStyle/>
        <a:p>
          <a:endParaRPr lang="en-US"/>
        </a:p>
      </dgm:t>
    </dgm:pt>
    <dgm:pt modelId="{2B17C657-8C8C-4F25-8271-431951B35306}" type="sibTrans" cxnId="{959911D3-B240-489F-88E5-AE50EA7EAEDE}">
      <dgm:prSet/>
      <dgm:spPr/>
      <dgm:t>
        <a:bodyPr/>
        <a:lstStyle/>
        <a:p>
          <a:endParaRPr lang="en-US"/>
        </a:p>
      </dgm:t>
    </dgm:pt>
    <dgm:pt modelId="{E89C7922-4A2F-4AD2-BBC0-4B01A32F5C9D}" type="pres">
      <dgm:prSet presAssocID="{BBB0824A-31B6-4A81-837D-20B981148022}" presName="root" presStyleCnt="0">
        <dgm:presLayoutVars>
          <dgm:dir/>
          <dgm:resizeHandles val="exact"/>
        </dgm:presLayoutVars>
      </dgm:prSet>
      <dgm:spPr/>
    </dgm:pt>
    <dgm:pt modelId="{6CB56131-1D9D-48E5-9216-48A8B56BFAB1}" type="pres">
      <dgm:prSet presAssocID="{ABEA5D7D-7BC2-48E6-8EBF-7DCE16AAB675}" presName="compNode" presStyleCnt="0"/>
      <dgm:spPr/>
    </dgm:pt>
    <dgm:pt modelId="{8D7524FC-CAC3-4B15-9003-3E953FF66C98}" type="pres">
      <dgm:prSet presAssocID="{ABEA5D7D-7BC2-48E6-8EBF-7DCE16AAB675}" presName="iconBgRect" presStyleLbl="bgShp" presStyleIdx="0" presStyleCnt="4"/>
      <dgm:spPr/>
    </dgm:pt>
    <dgm:pt modelId="{34944DB4-1151-4E03-B831-3C98AC1125A4}" type="pres">
      <dgm:prSet presAssocID="{ABEA5D7D-7BC2-48E6-8EBF-7DCE16AAB67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2292DC60-B412-4934-AC82-C9494B69D9C3}" type="pres">
      <dgm:prSet presAssocID="{ABEA5D7D-7BC2-48E6-8EBF-7DCE16AAB675}" presName="spaceRect" presStyleCnt="0"/>
      <dgm:spPr/>
    </dgm:pt>
    <dgm:pt modelId="{423321C2-DE3F-44F6-AE2A-CE215038A5F7}" type="pres">
      <dgm:prSet presAssocID="{ABEA5D7D-7BC2-48E6-8EBF-7DCE16AAB675}" presName="textRect" presStyleLbl="revTx" presStyleIdx="0" presStyleCnt="4">
        <dgm:presLayoutVars>
          <dgm:chMax val="1"/>
          <dgm:chPref val="1"/>
        </dgm:presLayoutVars>
      </dgm:prSet>
      <dgm:spPr/>
    </dgm:pt>
    <dgm:pt modelId="{D404CE45-5298-4B14-86A8-38A3C1135EAF}" type="pres">
      <dgm:prSet presAssocID="{F9A52F34-0417-4DE2-90A9-08689A0D08C8}" presName="sibTrans" presStyleCnt="0"/>
      <dgm:spPr/>
    </dgm:pt>
    <dgm:pt modelId="{7A4A052A-1F57-4352-882B-CF7F62CE1D69}" type="pres">
      <dgm:prSet presAssocID="{855D5409-FB0E-4758-97C4-0426479E3811}" presName="compNode" presStyleCnt="0"/>
      <dgm:spPr/>
    </dgm:pt>
    <dgm:pt modelId="{5A8B5B2E-385A-444C-A7C3-CAD27C27F6D9}" type="pres">
      <dgm:prSet presAssocID="{855D5409-FB0E-4758-97C4-0426479E3811}" presName="iconBgRect" presStyleLbl="bgShp" presStyleIdx="1" presStyleCnt="4"/>
      <dgm:spPr/>
    </dgm:pt>
    <dgm:pt modelId="{E1178BFA-269B-456C-9099-C7E0FCF41DF0}" type="pres">
      <dgm:prSet presAssocID="{855D5409-FB0E-4758-97C4-0426479E381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A5FAD3F-3D40-475C-B481-DB4153B7CC94}" type="pres">
      <dgm:prSet presAssocID="{855D5409-FB0E-4758-97C4-0426479E3811}" presName="spaceRect" presStyleCnt="0"/>
      <dgm:spPr/>
    </dgm:pt>
    <dgm:pt modelId="{D0C5EC35-A893-425A-B429-CA879A697D32}" type="pres">
      <dgm:prSet presAssocID="{855D5409-FB0E-4758-97C4-0426479E3811}" presName="textRect" presStyleLbl="revTx" presStyleIdx="1" presStyleCnt="4">
        <dgm:presLayoutVars>
          <dgm:chMax val="1"/>
          <dgm:chPref val="1"/>
        </dgm:presLayoutVars>
      </dgm:prSet>
      <dgm:spPr/>
    </dgm:pt>
    <dgm:pt modelId="{C2E4E562-6AFB-4EBB-AF1B-F6EA21BD09E8}" type="pres">
      <dgm:prSet presAssocID="{10A6F500-768D-44EA-B400-1E6AB24E01AE}" presName="sibTrans" presStyleCnt="0"/>
      <dgm:spPr/>
    </dgm:pt>
    <dgm:pt modelId="{47B4C512-9244-4080-8719-AEADB1A78848}" type="pres">
      <dgm:prSet presAssocID="{D87B6DF6-4842-4BAD-89E0-C8FD674BB76C}" presName="compNode" presStyleCnt="0"/>
      <dgm:spPr/>
    </dgm:pt>
    <dgm:pt modelId="{94ACDF9B-8F79-4B91-97D7-B29487CF5D4B}" type="pres">
      <dgm:prSet presAssocID="{D87B6DF6-4842-4BAD-89E0-C8FD674BB76C}" presName="iconBgRect" presStyleLbl="bgShp" presStyleIdx="2" presStyleCnt="4"/>
      <dgm:spPr/>
    </dgm:pt>
    <dgm:pt modelId="{FED2350A-DC91-4E07-BD28-567E6D90EA45}" type="pres">
      <dgm:prSet presAssocID="{D87B6DF6-4842-4BAD-89E0-C8FD674BB76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E6C33277-0A1A-4818-A420-D6EE68A53025}" type="pres">
      <dgm:prSet presAssocID="{D87B6DF6-4842-4BAD-89E0-C8FD674BB76C}" presName="spaceRect" presStyleCnt="0"/>
      <dgm:spPr/>
    </dgm:pt>
    <dgm:pt modelId="{C6219B83-F3A1-40B4-A8B8-7DB5DD5A84B9}" type="pres">
      <dgm:prSet presAssocID="{D87B6DF6-4842-4BAD-89E0-C8FD674BB76C}" presName="textRect" presStyleLbl="revTx" presStyleIdx="2" presStyleCnt="4">
        <dgm:presLayoutVars>
          <dgm:chMax val="1"/>
          <dgm:chPref val="1"/>
        </dgm:presLayoutVars>
      </dgm:prSet>
      <dgm:spPr/>
    </dgm:pt>
    <dgm:pt modelId="{C6417F5B-1CB8-4C77-B637-0CA7B128D662}" type="pres">
      <dgm:prSet presAssocID="{70D59934-D9AA-4E60-BED4-DC2A924836AD}" presName="sibTrans" presStyleCnt="0"/>
      <dgm:spPr/>
    </dgm:pt>
    <dgm:pt modelId="{D40FA224-175B-43C1-A474-8258D34BB8E0}" type="pres">
      <dgm:prSet presAssocID="{666A7412-F502-41C4-88BF-4B7ED198C7E4}" presName="compNode" presStyleCnt="0"/>
      <dgm:spPr/>
    </dgm:pt>
    <dgm:pt modelId="{D9B0E20A-940D-4676-8F5E-56F428EFFAFB}" type="pres">
      <dgm:prSet presAssocID="{666A7412-F502-41C4-88BF-4B7ED198C7E4}" presName="iconBgRect" presStyleLbl="bgShp" presStyleIdx="3" presStyleCnt="4"/>
      <dgm:spPr/>
    </dgm:pt>
    <dgm:pt modelId="{B42C0F60-C745-4CB9-8CF0-67E1A3FB1B93}" type="pres">
      <dgm:prSet presAssocID="{666A7412-F502-41C4-88BF-4B7ED198C7E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tterfly"/>
        </a:ext>
      </dgm:extLst>
    </dgm:pt>
    <dgm:pt modelId="{C55C926F-2A3B-4239-A618-74FEF552572E}" type="pres">
      <dgm:prSet presAssocID="{666A7412-F502-41C4-88BF-4B7ED198C7E4}" presName="spaceRect" presStyleCnt="0"/>
      <dgm:spPr/>
    </dgm:pt>
    <dgm:pt modelId="{F199246D-4263-4678-8611-48FD8E71E9D5}" type="pres">
      <dgm:prSet presAssocID="{666A7412-F502-41C4-88BF-4B7ED198C7E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FE1063-0043-4AAB-9740-70863C169711}" type="presOf" srcId="{BBB0824A-31B6-4A81-837D-20B981148022}" destId="{E89C7922-4A2F-4AD2-BBC0-4B01A32F5C9D}" srcOrd="0" destOrd="0" presId="urn:microsoft.com/office/officeart/2018/5/layout/IconCircleLabelList"/>
    <dgm:cxn modelId="{F9B0994E-C4BD-4C97-BF44-1DD442B2FA4F}" type="presOf" srcId="{855D5409-FB0E-4758-97C4-0426479E3811}" destId="{D0C5EC35-A893-425A-B429-CA879A697D32}" srcOrd="0" destOrd="0" presId="urn:microsoft.com/office/officeart/2018/5/layout/IconCircleLabelList"/>
    <dgm:cxn modelId="{64249678-83FB-4D63-AF2E-060008EF7D05}" srcId="{BBB0824A-31B6-4A81-837D-20B981148022}" destId="{ABEA5D7D-7BC2-48E6-8EBF-7DCE16AAB675}" srcOrd="0" destOrd="0" parTransId="{9E4327DE-102E-4E3C-8983-E219A37A865A}" sibTransId="{F9A52F34-0417-4DE2-90A9-08689A0D08C8}"/>
    <dgm:cxn modelId="{3CB905AC-516D-4D70-A4D1-1ECFFA276282}" type="presOf" srcId="{D87B6DF6-4842-4BAD-89E0-C8FD674BB76C}" destId="{C6219B83-F3A1-40B4-A8B8-7DB5DD5A84B9}" srcOrd="0" destOrd="0" presId="urn:microsoft.com/office/officeart/2018/5/layout/IconCircleLabelList"/>
    <dgm:cxn modelId="{EC6CD1C7-D3B4-4E9B-B974-71C6FCCFFCEA}" srcId="{BBB0824A-31B6-4A81-837D-20B981148022}" destId="{D87B6DF6-4842-4BAD-89E0-C8FD674BB76C}" srcOrd="2" destOrd="0" parTransId="{C5616007-96A7-4B40-A037-CF23F0B5A8A6}" sibTransId="{70D59934-D9AA-4E60-BED4-DC2A924836AD}"/>
    <dgm:cxn modelId="{959911D3-B240-489F-88E5-AE50EA7EAEDE}" srcId="{BBB0824A-31B6-4A81-837D-20B981148022}" destId="{666A7412-F502-41C4-88BF-4B7ED198C7E4}" srcOrd="3" destOrd="0" parTransId="{282823D2-0B20-47B6-B007-E0E314495E7A}" sibTransId="{2B17C657-8C8C-4F25-8271-431951B35306}"/>
    <dgm:cxn modelId="{9ACAC7E0-CFB9-47FB-9D98-27616AD9237B}" type="presOf" srcId="{ABEA5D7D-7BC2-48E6-8EBF-7DCE16AAB675}" destId="{423321C2-DE3F-44F6-AE2A-CE215038A5F7}" srcOrd="0" destOrd="0" presId="urn:microsoft.com/office/officeart/2018/5/layout/IconCircleLabelList"/>
    <dgm:cxn modelId="{8F710DE3-D0F2-4287-9FD2-E828DE6CD4DC}" type="presOf" srcId="{666A7412-F502-41C4-88BF-4B7ED198C7E4}" destId="{F199246D-4263-4678-8611-48FD8E71E9D5}" srcOrd="0" destOrd="0" presId="urn:microsoft.com/office/officeart/2018/5/layout/IconCircleLabelList"/>
    <dgm:cxn modelId="{4A1B4CEF-509A-4F6B-BB50-B1F801B982CD}" srcId="{BBB0824A-31B6-4A81-837D-20B981148022}" destId="{855D5409-FB0E-4758-97C4-0426479E3811}" srcOrd="1" destOrd="0" parTransId="{2BC30441-B616-4202-91E9-59A9B0B471F7}" sibTransId="{10A6F500-768D-44EA-B400-1E6AB24E01AE}"/>
    <dgm:cxn modelId="{443AB618-C57C-4A0B-B566-F4931D459242}" type="presParOf" srcId="{E89C7922-4A2F-4AD2-BBC0-4B01A32F5C9D}" destId="{6CB56131-1D9D-48E5-9216-48A8B56BFAB1}" srcOrd="0" destOrd="0" presId="urn:microsoft.com/office/officeart/2018/5/layout/IconCircleLabelList"/>
    <dgm:cxn modelId="{D187435A-6752-435E-BF5D-750D51668753}" type="presParOf" srcId="{6CB56131-1D9D-48E5-9216-48A8B56BFAB1}" destId="{8D7524FC-CAC3-4B15-9003-3E953FF66C98}" srcOrd="0" destOrd="0" presId="urn:microsoft.com/office/officeart/2018/5/layout/IconCircleLabelList"/>
    <dgm:cxn modelId="{74EE18BC-F449-4F58-A735-DCC158473C9B}" type="presParOf" srcId="{6CB56131-1D9D-48E5-9216-48A8B56BFAB1}" destId="{34944DB4-1151-4E03-B831-3C98AC1125A4}" srcOrd="1" destOrd="0" presId="urn:microsoft.com/office/officeart/2018/5/layout/IconCircleLabelList"/>
    <dgm:cxn modelId="{BDAEE977-9F32-4CFD-99FB-193445500D70}" type="presParOf" srcId="{6CB56131-1D9D-48E5-9216-48A8B56BFAB1}" destId="{2292DC60-B412-4934-AC82-C9494B69D9C3}" srcOrd="2" destOrd="0" presId="urn:microsoft.com/office/officeart/2018/5/layout/IconCircleLabelList"/>
    <dgm:cxn modelId="{B5238056-38A9-4598-91D9-4F17ED9FC05F}" type="presParOf" srcId="{6CB56131-1D9D-48E5-9216-48A8B56BFAB1}" destId="{423321C2-DE3F-44F6-AE2A-CE215038A5F7}" srcOrd="3" destOrd="0" presId="urn:microsoft.com/office/officeart/2018/5/layout/IconCircleLabelList"/>
    <dgm:cxn modelId="{8C75D2B1-FA14-4E7A-A0F4-72F807B2689C}" type="presParOf" srcId="{E89C7922-4A2F-4AD2-BBC0-4B01A32F5C9D}" destId="{D404CE45-5298-4B14-86A8-38A3C1135EAF}" srcOrd="1" destOrd="0" presId="urn:microsoft.com/office/officeart/2018/5/layout/IconCircleLabelList"/>
    <dgm:cxn modelId="{418B707F-3C2C-4252-9211-83E6E9C0D08D}" type="presParOf" srcId="{E89C7922-4A2F-4AD2-BBC0-4B01A32F5C9D}" destId="{7A4A052A-1F57-4352-882B-CF7F62CE1D69}" srcOrd="2" destOrd="0" presId="urn:microsoft.com/office/officeart/2018/5/layout/IconCircleLabelList"/>
    <dgm:cxn modelId="{0C051755-D441-46D6-9DCA-7368D82FE903}" type="presParOf" srcId="{7A4A052A-1F57-4352-882B-CF7F62CE1D69}" destId="{5A8B5B2E-385A-444C-A7C3-CAD27C27F6D9}" srcOrd="0" destOrd="0" presId="urn:microsoft.com/office/officeart/2018/5/layout/IconCircleLabelList"/>
    <dgm:cxn modelId="{AF1A8FB2-B70C-42F2-A464-D5F055E7FD66}" type="presParOf" srcId="{7A4A052A-1F57-4352-882B-CF7F62CE1D69}" destId="{E1178BFA-269B-456C-9099-C7E0FCF41DF0}" srcOrd="1" destOrd="0" presId="urn:microsoft.com/office/officeart/2018/5/layout/IconCircleLabelList"/>
    <dgm:cxn modelId="{2971CDE5-A411-49B2-AFCB-CC820E1357F9}" type="presParOf" srcId="{7A4A052A-1F57-4352-882B-CF7F62CE1D69}" destId="{FA5FAD3F-3D40-475C-B481-DB4153B7CC94}" srcOrd="2" destOrd="0" presId="urn:microsoft.com/office/officeart/2018/5/layout/IconCircleLabelList"/>
    <dgm:cxn modelId="{5AC138D7-B207-4007-9EF5-AFE942501F04}" type="presParOf" srcId="{7A4A052A-1F57-4352-882B-CF7F62CE1D69}" destId="{D0C5EC35-A893-425A-B429-CA879A697D32}" srcOrd="3" destOrd="0" presId="urn:microsoft.com/office/officeart/2018/5/layout/IconCircleLabelList"/>
    <dgm:cxn modelId="{8B61715D-9B40-431C-A9EC-16B164757927}" type="presParOf" srcId="{E89C7922-4A2F-4AD2-BBC0-4B01A32F5C9D}" destId="{C2E4E562-6AFB-4EBB-AF1B-F6EA21BD09E8}" srcOrd="3" destOrd="0" presId="urn:microsoft.com/office/officeart/2018/5/layout/IconCircleLabelList"/>
    <dgm:cxn modelId="{A9101432-3830-48B9-A265-C310D8560B97}" type="presParOf" srcId="{E89C7922-4A2F-4AD2-BBC0-4B01A32F5C9D}" destId="{47B4C512-9244-4080-8719-AEADB1A78848}" srcOrd="4" destOrd="0" presId="urn:microsoft.com/office/officeart/2018/5/layout/IconCircleLabelList"/>
    <dgm:cxn modelId="{EC06D84A-173A-4201-9A04-9493EFB00618}" type="presParOf" srcId="{47B4C512-9244-4080-8719-AEADB1A78848}" destId="{94ACDF9B-8F79-4B91-97D7-B29487CF5D4B}" srcOrd="0" destOrd="0" presId="urn:microsoft.com/office/officeart/2018/5/layout/IconCircleLabelList"/>
    <dgm:cxn modelId="{A31DEB56-CB68-4C9F-BD47-D21BC3DD8D4D}" type="presParOf" srcId="{47B4C512-9244-4080-8719-AEADB1A78848}" destId="{FED2350A-DC91-4E07-BD28-567E6D90EA45}" srcOrd="1" destOrd="0" presId="urn:microsoft.com/office/officeart/2018/5/layout/IconCircleLabelList"/>
    <dgm:cxn modelId="{3569CDD4-F41E-423C-9B25-613151AEE3CA}" type="presParOf" srcId="{47B4C512-9244-4080-8719-AEADB1A78848}" destId="{E6C33277-0A1A-4818-A420-D6EE68A53025}" srcOrd="2" destOrd="0" presId="urn:microsoft.com/office/officeart/2018/5/layout/IconCircleLabelList"/>
    <dgm:cxn modelId="{C78FD0C0-1671-4228-9143-1F856CF0A625}" type="presParOf" srcId="{47B4C512-9244-4080-8719-AEADB1A78848}" destId="{C6219B83-F3A1-40B4-A8B8-7DB5DD5A84B9}" srcOrd="3" destOrd="0" presId="urn:microsoft.com/office/officeart/2018/5/layout/IconCircleLabelList"/>
    <dgm:cxn modelId="{99D94C91-529A-49CE-84A1-28BB2C7F450C}" type="presParOf" srcId="{E89C7922-4A2F-4AD2-BBC0-4B01A32F5C9D}" destId="{C6417F5B-1CB8-4C77-B637-0CA7B128D662}" srcOrd="5" destOrd="0" presId="urn:microsoft.com/office/officeart/2018/5/layout/IconCircleLabelList"/>
    <dgm:cxn modelId="{0BC4ECDB-62B4-4704-82FD-30EB0BC222BF}" type="presParOf" srcId="{E89C7922-4A2F-4AD2-BBC0-4B01A32F5C9D}" destId="{D40FA224-175B-43C1-A474-8258D34BB8E0}" srcOrd="6" destOrd="0" presId="urn:microsoft.com/office/officeart/2018/5/layout/IconCircleLabelList"/>
    <dgm:cxn modelId="{B5936A50-E3C8-4D89-9DEF-56579E2704EF}" type="presParOf" srcId="{D40FA224-175B-43C1-A474-8258D34BB8E0}" destId="{D9B0E20A-940D-4676-8F5E-56F428EFFAFB}" srcOrd="0" destOrd="0" presId="urn:microsoft.com/office/officeart/2018/5/layout/IconCircleLabelList"/>
    <dgm:cxn modelId="{738AAA2F-74CE-4600-A3B7-6688600057E7}" type="presParOf" srcId="{D40FA224-175B-43C1-A474-8258D34BB8E0}" destId="{B42C0F60-C745-4CB9-8CF0-67E1A3FB1B93}" srcOrd="1" destOrd="0" presId="urn:microsoft.com/office/officeart/2018/5/layout/IconCircleLabelList"/>
    <dgm:cxn modelId="{3B10C78F-0D9D-436B-83D5-EE4D8E18C0FC}" type="presParOf" srcId="{D40FA224-175B-43C1-A474-8258D34BB8E0}" destId="{C55C926F-2A3B-4239-A618-74FEF552572E}" srcOrd="2" destOrd="0" presId="urn:microsoft.com/office/officeart/2018/5/layout/IconCircleLabelList"/>
    <dgm:cxn modelId="{E0A84D99-76D0-418E-9866-2B6421978A82}" type="presParOf" srcId="{D40FA224-175B-43C1-A474-8258D34BB8E0}" destId="{F199246D-4263-4678-8611-48FD8E71E9D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473622-2602-4462-AD93-AE81D4562E1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5F970FF-D221-449D-9FDF-2CABB49BD34E}">
      <dgm:prSet/>
      <dgm:spPr/>
      <dgm:t>
        <a:bodyPr/>
        <a:lstStyle/>
        <a:p>
          <a:r>
            <a:rPr lang="en-US"/>
            <a:t>We believe that house prices are determined by humans, and thus the graph creation should be more human like. </a:t>
          </a:r>
        </a:p>
      </dgm:t>
    </dgm:pt>
    <dgm:pt modelId="{6F742238-A114-4875-8D27-8C1A332BB1FA}" type="parTrans" cxnId="{C5920849-3E2C-4B42-A60C-29D41BAB2F6D}">
      <dgm:prSet/>
      <dgm:spPr/>
      <dgm:t>
        <a:bodyPr/>
        <a:lstStyle/>
        <a:p>
          <a:endParaRPr lang="en-US"/>
        </a:p>
      </dgm:t>
    </dgm:pt>
    <dgm:pt modelId="{581FD37F-7B6E-4DF5-9B3B-3C65CB2023D4}" type="sibTrans" cxnId="{C5920849-3E2C-4B42-A60C-29D41BAB2F6D}">
      <dgm:prSet/>
      <dgm:spPr/>
      <dgm:t>
        <a:bodyPr/>
        <a:lstStyle/>
        <a:p>
          <a:endParaRPr lang="en-US"/>
        </a:p>
      </dgm:t>
    </dgm:pt>
    <dgm:pt modelId="{2F20E20D-874D-48E4-9E88-D0F305FEB3BE}">
      <dgm:prSet/>
      <dgm:spPr/>
      <dgm:t>
        <a:bodyPr/>
        <a:lstStyle/>
        <a:p>
          <a:r>
            <a:rPr lang="en-US"/>
            <a:t>Places that are walking, biking and driving distance will be grouped together into the same distance category.</a:t>
          </a:r>
        </a:p>
      </dgm:t>
    </dgm:pt>
    <dgm:pt modelId="{1CEEF81E-8951-4B49-9D82-F2F62FE52038}" type="parTrans" cxnId="{1AC06116-16BC-4E1D-9A67-54C7135DB4E0}">
      <dgm:prSet/>
      <dgm:spPr/>
      <dgm:t>
        <a:bodyPr/>
        <a:lstStyle/>
        <a:p>
          <a:endParaRPr lang="en-US"/>
        </a:p>
      </dgm:t>
    </dgm:pt>
    <dgm:pt modelId="{50EADB4C-9582-49AA-9280-D8B9CFC7265D}" type="sibTrans" cxnId="{1AC06116-16BC-4E1D-9A67-54C7135DB4E0}">
      <dgm:prSet/>
      <dgm:spPr/>
      <dgm:t>
        <a:bodyPr/>
        <a:lstStyle/>
        <a:p>
          <a:endParaRPr lang="en-US"/>
        </a:p>
      </dgm:t>
    </dgm:pt>
    <dgm:pt modelId="{ABEDC906-8898-40E5-B156-0FCDEB4D4375}">
      <dgm:prSet/>
      <dgm:spPr/>
      <dgm:t>
        <a:bodyPr/>
        <a:lstStyle/>
        <a:p>
          <a:r>
            <a:rPr lang="en-US"/>
            <a:t>The actual distance in kilometers remains mostly irrelevant.</a:t>
          </a:r>
        </a:p>
      </dgm:t>
    </dgm:pt>
    <dgm:pt modelId="{19BD5764-2872-4AC0-A70B-8F1A33B45BE6}" type="parTrans" cxnId="{32F8F721-4C35-4015-8ABE-FDA52DC58779}">
      <dgm:prSet/>
      <dgm:spPr/>
      <dgm:t>
        <a:bodyPr/>
        <a:lstStyle/>
        <a:p>
          <a:endParaRPr lang="en-US"/>
        </a:p>
      </dgm:t>
    </dgm:pt>
    <dgm:pt modelId="{3337479A-8B0D-479C-8D84-F5BFC828823C}" type="sibTrans" cxnId="{32F8F721-4C35-4015-8ABE-FDA52DC58779}">
      <dgm:prSet/>
      <dgm:spPr/>
      <dgm:t>
        <a:bodyPr/>
        <a:lstStyle/>
        <a:p>
          <a:endParaRPr lang="en-US"/>
        </a:p>
      </dgm:t>
    </dgm:pt>
    <dgm:pt modelId="{A7A46988-02EE-4E42-962A-57CFEACFDB43}" type="pres">
      <dgm:prSet presAssocID="{BE473622-2602-4462-AD93-AE81D4562E16}" presName="root" presStyleCnt="0">
        <dgm:presLayoutVars>
          <dgm:dir/>
          <dgm:resizeHandles val="exact"/>
        </dgm:presLayoutVars>
      </dgm:prSet>
      <dgm:spPr/>
    </dgm:pt>
    <dgm:pt modelId="{18BF2F08-C470-4BE4-BEF5-7CDB3AFB355E}" type="pres">
      <dgm:prSet presAssocID="{45F970FF-D221-449D-9FDF-2CABB49BD34E}" presName="compNode" presStyleCnt="0"/>
      <dgm:spPr/>
    </dgm:pt>
    <dgm:pt modelId="{2C681C60-572E-4BC4-BEB7-3C9F4C8CBEFC}" type="pres">
      <dgm:prSet presAssocID="{45F970FF-D221-449D-9FDF-2CABB49BD34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8FDDE566-A137-4F0D-B71A-7C96D64F31D0}" type="pres">
      <dgm:prSet presAssocID="{45F970FF-D221-449D-9FDF-2CABB49BD34E}" presName="spaceRect" presStyleCnt="0"/>
      <dgm:spPr/>
    </dgm:pt>
    <dgm:pt modelId="{45D4FB7F-5D63-4BC2-BD2E-4DFA06A2CC14}" type="pres">
      <dgm:prSet presAssocID="{45F970FF-D221-449D-9FDF-2CABB49BD34E}" presName="textRect" presStyleLbl="revTx" presStyleIdx="0" presStyleCnt="3">
        <dgm:presLayoutVars>
          <dgm:chMax val="1"/>
          <dgm:chPref val="1"/>
        </dgm:presLayoutVars>
      </dgm:prSet>
      <dgm:spPr/>
    </dgm:pt>
    <dgm:pt modelId="{2553AD46-9B18-4F1C-AF8D-A0FED8DB8FE5}" type="pres">
      <dgm:prSet presAssocID="{581FD37F-7B6E-4DF5-9B3B-3C65CB2023D4}" presName="sibTrans" presStyleCnt="0"/>
      <dgm:spPr/>
    </dgm:pt>
    <dgm:pt modelId="{0F63A3F3-89B7-40A9-A85D-C51640BBCA47}" type="pres">
      <dgm:prSet presAssocID="{2F20E20D-874D-48E4-9E88-D0F305FEB3BE}" presName="compNode" presStyleCnt="0"/>
      <dgm:spPr/>
    </dgm:pt>
    <dgm:pt modelId="{2B455A79-DC95-4187-B20E-770CC89B80B4}" type="pres">
      <dgm:prSet presAssocID="{2F20E20D-874D-48E4-9E88-D0F305FEB3B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CA03241B-68CD-40F6-B777-3EB771DF07A0}" type="pres">
      <dgm:prSet presAssocID="{2F20E20D-874D-48E4-9E88-D0F305FEB3BE}" presName="spaceRect" presStyleCnt="0"/>
      <dgm:spPr/>
    </dgm:pt>
    <dgm:pt modelId="{BE388ACE-8459-41F5-96FD-9F2A25DF3900}" type="pres">
      <dgm:prSet presAssocID="{2F20E20D-874D-48E4-9E88-D0F305FEB3BE}" presName="textRect" presStyleLbl="revTx" presStyleIdx="1" presStyleCnt="3">
        <dgm:presLayoutVars>
          <dgm:chMax val="1"/>
          <dgm:chPref val="1"/>
        </dgm:presLayoutVars>
      </dgm:prSet>
      <dgm:spPr/>
    </dgm:pt>
    <dgm:pt modelId="{4DAB82AA-06E9-4E5B-8443-5746A7D1DC57}" type="pres">
      <dgm:prSet presAssocID="{50EADB4C-9582-49AA-9280-D8B9CFC7265D}" presName="sibTrans" presStyleCnt="0"/>
      <dgm:spPr/>
    </dgm:pt>
    <dgm:pt modelId="{5B432B5F-1415-421E-9AF8-C707C7C96500}" type="pres">
      <dgm:prSet presAssocID="{ABEDC906-8898-40E5-B156-0FCDEB4D4375}" presName="compNode" presStyleCnt="0"/>
      <dgm:spPr/>
    </dgm:pt>
    <dgm:pt modelId="{73D120D4-F592-40BF-AB7A-F2E7AF82414D}" type="pres">
      <dgm:prSet presAssocID="{ABEDC906-8898-40E5-B156-0FCDEB4D43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A9BC6805-8A86-4E71-8FE3-0A8AF616FF39}" type="pres">
      <dgm:prSet presAssocID="{ABEDC906-8898-40E5-B156-0FCDEB4D4375}" presName="spaceRect" presStyleCnt="0"/>
      <dgm:spPr/>
    </dgm:pt>
    <dgm:pt modelId="{317B6464-20B9-4046-AE23-D46CBD9D2FC5}" type="pres">
      <dgm:prSet presAssocID="{ABEDC906-8898-40E5-B156-0FCDEB4D437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AC06116-16BC-4E1D-9A67-54C7135DB4E0}" srcId="{BE473622-2602-4462-AD93-AE81D4562E16}" destId="{2F20E20D-874D-48E4-9E88-D0F305FEB3BE}" srcOrd="1" destOrd="0" parTransId="{1CEEF81E-8951-4B49-9D82-F2F62FE52038}" sibTransId="{50EADB4C-9582-49AA-9280-D8B9CFC7265D}"/>
    <dgm:cxn modelId="{32F8F721-4C35-4015-8ABE-FDA52DC58779}" srcId="{BE473622-2602-4462-AD93-AE81D4562E16}" destId="{ABEDC906-8898-40E5-B156-0FCDEB4D4375}" srcOrd="2" destOrd="0" parTransId="{19BD5764-2872-4AC0-A70B-8F1A33B45BE6}" sibTransId="{3337479A-8B0D-479C-8D84-F5BFC828823C}"/>
    <dgm:cxn modelId="{F76DF126-01FA-4C33-8C4C-EC66232F7971}" type="presOf" srcId="{2F20E20D-874D-48E4-9E88-D0F305FEB3BE}" destId="{BE388ACE-8459-41F5-96FD-9F2A25DF3900}" srcOrd="0" destOrd="0" presId="urn:microsoft.com/office/officeart/2018/2/layout/IconLabelList"/>
    <dgm:cxn modelId="{C5920849-3E2C-4B42-A60C-29D41BAB2F6D}" srcId="{BE473622-2602-4462-AD93-AE81D4562E16}" destId="{45F970FF-D221-449D-9FDF-2CABB49BD34E}" srcOrd="0" destOrd="0" parTransId="{6F742238-A114-4875-8D27-8C1A332BB1FA}" sibTransId="{581FD37F-7B6E-4DF5-9B3B-3C65CB2023D4}"/>
    <dgm:cxn modelId="{C5C05293-581C-4DB4-AD05-F1DBC11ACEEF}" type="presOf" srcId="{BE473622-2602-4462-AD93-AE81D4562E16}" destId="{A7A46988-02EE-4E42-962A-57CFEACFDB43}" srcOrd="0" destOrd="0" presId="urn:microsoft.com/office/officeart/2018/2/layout/IconLabelList"/>
    <dgm:cxn modelId="{E0EF5BBF-EA35-455F-A162-A182F62E4813}" type="presOf" srcId="{45F970FF-D221-449D-9FDF-2CABB49BD34E}" destId="{45D4FB7F-5D63-4BC2-BD2E-4DFA06A2CC14}" srcOrd="0" destOrd="0" presId="urn:microsoft.com/office/officeart/2018/2/layout/IconLabelList"/>
    <dgm:cxn modelId="{8AAFEBDC-FFA8-4337-A114-1E5C0B301AD4}" type="presOf" srcId="{ABEDC906-8898-40E5-B156-0FCDEB4D4375}" destId="{317B6464-20B9-4046-AE23-D46CBD9D2FC5}" srcOrd="0" destOrd="0" presId="urn:microsoft.com/office/officeart/2018/2/layout/IconLabelList"/>
    <dgm:cxn modelId="{5ED949F9-C5A6-4976-BBE0-40F53246C1AA}" type="presParOf" srcId="{A7A46988-02EE-4E42-962A-57CFEACFDB43}" destId="{18BF2F08-C470-4BE4-BEF5-7CDB3AFB355E}" srcOrd="0" destOrd="0" presId="urn:microsoft.com/office/officeart/2018/2/layout/IconLabelList"/>
    <dgm:cxn modelId="{F3F9A339-8166-4D77-A4C5-C88E5F638E05}" type="presParOf" srcId="{18BF2F08-C470-4BE4-BEF5-7CDB3AFB355E}" destId="{2C681C60-572E-4BC4-BEB7-3C9F4C8CBEFC}" srcOrd="0" destOrd="0" presId="urn:microsoft.com/office/officeart/2018/2/layout/IconLabelList"/>
    <dgm:cxn modelId="{DC6836ED-B473-4A73-81B5-263752C70060}" type="presParOf" srcId="{18BF2F08-C470-4BE4-BEF5-7CDB3AFB355E}" destId="{8FDDE566-A137-4F0D-B71A-7C96D64F31D0}" srcOrd="1" destOrd="0" presId="urn:microsoft.com/office/officeart/2018/2/layout/IconLabelList"/>
    <dgm:cxn modelId="{C0F7D1C7-8418-4C72-815B-285CDBBE2C46}" type="presParOf" srcId="{18BF2F08-C470-4BE4-BEF5-7CDB3AFB355E}" destId="{45D4FB7F-5D63-4BC2-BD2E-4DFA06A2CC14}" srcOrd="2" destOrd="0" presId="urn:microsoft.com/office/officeart/2018/2/layout/IconLabelList"/>
    <dgm:cxn modelId="{E7A06DE8-3EA6-48F0-A770-141664FD7B9C}" type="presParOf" srcId="{A7A46988-02EE-4E42-962A-57CFEACFDB43}" destId="{2553AD46-9B18-4F1C-AF8D-A0FED8DB8FE5}" srcOrd="1" destOrd="0" presId="urn:microsoft.com/office/officeart/2018/2/layout/IconLabelList"/>
    <dgm:cxn modelId="{A8B01E7C-4EC7-4222-BD66-69C0FE7AED65}" type="presParOf" srcId="{A7A46988-02EE-4E42-962A-57CFEACFDB43}" destId="{0F63A3F3-89B7-40A9-A85D-C51640BBCA47}" srcOrd="2" destOrd="0" presId="urn:microsoft.com/office/officeart/2018/2/layout/IconLabelList"/>
    <dgm:cxn modelId="{CE0E6CF6-C00C-4B7C-B3CC-78BEC80445DD}" type="presParOf" srcId="{0F63A3F3-89B7-40A9-A85D-C51640BBCA47}" destId="{2B455A79-DC95-4187-B20E-770CC89B80B4}" srcOrd="0" destOrd="0" presId="urn:microsoft.com/office/officeart/2018/2/layout/IconLabelList"/>
    <dgm:cxn modelId="{51AEC22F-6AB5-488A-8523-E3220F7BFFF4}" type="presParOf" srcId="{0F63A3F3-89B7-40A9-A85D-C51640BBCA47}" destId="{CA03241B-68CD-40F6-B777-3EB771DF07A0}" srcOrd="1" destOrd="0" presId="urn:microsoft.com/office/officeart/2018/2/layout/IconLabelList"/>
    <dgm:cxn modelId="{B4CD6242-24DA-4E2D-9D14-172EADDFB438}" type="presParOf" srcId="{0F63A3F3-89B7-40A9-A85D-C51640BBCA47}" destId="{BE388ACE-8459-41F5-96FD-9F2A25DF3900}" srcOrd="2" destOrd="0" presId="urn:microsoft.com/office/officeart/2018/2/layout/IconLabelList"/>
    <dgm:cxn modelId="{8747C2AB-F465-470E-BC59-E792D37E2DFE}" type="presParOf" srcId="{A7A46988-02EE-4E42-962A-57CFEACFDB43}" destId="{4DAB82AA-06E9-4E5B-8443-5746A7D1DC57}" srcOrd="3" destOrd="0" presId="urn:microsoft.com/office/officeart/2018/2/layout/IconLabelList"/>
    <dgm:cxn modelId="{F5955D17-ABC3-4ECD-A5F6-EFE6FCB64102}" type="presParOf" srcId="{A7A46988-02EE-4E42-962A-57CFEACFDB43}" destId="{5B432B5F-1415-421E-9AF8-C707C7C96500}" srcOrd="4" destOrd="0" presId="urn:microsoft.com/office/officeart/2018/2/layout/IconLabelList"/>
    <dgm:cxn modelId="{793BB187-B773-46B1-A0C6-F830BB80376A}" type="presParOf" srcId="{5B432B5F-1415-421E-9AF8-C707C7C96500}" destId="{73D120D4-F592-40BF-AB7A-F2E7AF82414D}" srcOrd="0" destOrd="0" presId="urn:microsoft.com/office/officeart/2018/2/layout/IconLabelList"/>
    <dgm:cxn modelId="{6EA9A506-73D1-4A04-9B69-74A65D0F2DBE}" type="presParOf" srcId="{5B432B5F-1415-421E-9AF8-C707C7C96500}" destId="{A9BC6805-8A86-4E71-8FE3-0A8AF616FF39}" srcOrd="1" destOrd="0" presId="urn:microsoft.com/office/officeart/2018/2/layout/IconLabelList"/>
    <dgm:cxn modelId="{ABCE7AC6-5611-4BCA-B8D6-41745B8102F1}" type="presParOf" srcId="{5B432B5F-1415-421E-9AF8-C707C7C96500}" destId="{317B6464-20B9-4046-AE23-D46CBD9D2FC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593414-F388-4851-8836-DC9E9F7708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3A393F7-1F16-43F7-ADF5-C0633AA53AFB}">
      <dgm:prSet/>
      <dgm:spPr/>
      <dgm:t>
        <a:bodyPr/>
        <a:lstStyle/>
        <a:p>
          <a:r>
            <a:rPr lang="en-US"/>
            <a:t>Despite everything we discussed, GNN’s still lack success.</a:t>
          </a:r>
        </a:p>
      </dgm:t>
    </dgm:pt>
    <dgm:pt modelId="{1C52F2E0-9056-428C-B9B8-FC885C9743C0}" type="parTrans" cxnId="{518C03EE-D623-4889-9181-F5A87B356A6A}">
      <dgm:prSet/>
      <dgm:spPr/>
      <dgm:t>
        <a:bodyPr/>
        <a:lstStyle/>
        <a:p>
          <a:endParaRPr lang="en-US"/>
        </a:p>
      </dgm:t>
    </dgm:pt>
    <dgm:pt modelId="{7137E78D-1948-4EFD-8D64-BBAC255B1CBE}" type="sibTrans" cxnId="{518C03EE-D623-4889-9181-F5A87B356A6A}">
      <dgm:prSet/>
      <dgm:spPr/>
      <dgm:t>
        <a:bodyPr/>
        <a:lstStyle/>
        <a:p>
          <a:endParaRPr lang="en-US"/>
        </a:p>
      </dgm:t>
    </dgm:pt>
    <dgm:pt modelId="{B320D38A-C6C5-4E03-892E-36D2E3A68DCA}">
      <dgm:prSet/>
      <dgm:spPr/>
      <dgm:t>
        <a:bodyPr/>
        <a:lstStyle/>
        <a:p>
          <a:r>
            <a:rPr lang="en-US"/>
            <a:t>Thus, in this project we would like to improve on the result of the Graph neural networks for house price prediction by incorporating the radius method.</a:t>
          </a:r>
        </a:p>
      </dgm:t>
    </dgm:pt>
    <dgm:pt modelId="{B28B84EC-5C29-473C-94CF-F5E3B987A8B4}" type="parTrans" cxnId="{C5685C4A-4BC7-41EC-B061-C73C5557339E}">
      <dgm:prSet/>
      <dgm:spPr/>
      <dgm:t>
        <a:bodyPr/>
        <a:lstStyle/>
        <a:p>
          <a:endParaRPr lang="en-US"/>
        </a:p>
      </dgm:t>
    </dgm:pt>
    <dgm:pt modelId="{E61C1C68-FBE9-40BA-96D2-1765E5F42D5F}" type="sibTrans" cxnId="{C5685C4A-4BC7-41EC-B061-C73C5557339E}">
      <dgm:prSet/>
      <dgm:spPr/>
      <dgm:t>
        <a:bodyPr/>
        <a:lstStyle/>
        <a:p>
          <a:endParaRPr lang="en-US"/>
        </a:p>
      </dgm:t>
    </dgm:pt>
    <dgm:pt modelId="{B123129D-D636-4708-9B5D-E63F2F928E0A}">
      <dgm:prSet/>
      <dgm:spPr/>
      <dgm:t>
        <a:bodyPr/>
        <a:lstStyle/>
        <a:p>
          <a:r>
            <a:rPr lang="en-US"/>
            <a:t>We have built 2 models: 1 CatBoost  and 1 GNN with the radius method.</a:t>
          </a:r>
        </a:p>
      </dgm:t>
    </dgm:pt>
    <dgm:pt modelId="{1B8455A1-B112-434D-BC16-C8AA7A363B7F}" type="parTrans" cxnId="{315AE936-CA1E-4005-AEEC-B4719F8AA6B0}">
      <dgm:prSet/>
      <dgm:spPr/>
      <dgm:t>
        <a:bodyPr/>
        <a:lstStyle/>
        <a:p>
          <a:endParaRPr lang="en-US"/>
        </a:p>
      </dgm:t>
    </dgm:pt>
    <dgm:pt modelId="{41E29BA8-AEC1-4A2C-BE63-4BAEFA850794}" type="sibTrans" cxnId="{315AE936-CA1E-4005-AEEC-B4719F8AA6B0}">
      <dgm:prSet/>
      <dgm:spPr/>
      <dgm:t>
        <a:bodyPr/>
        <a:lstStyle/>
        <a:p>
          <a:endParaRPr lang="en-US"/>
        </a:p>
      </dgm:t>
    </dgm:pt>
    <dgm:pt modelId="{FF372089-EC5D-46F5-B73F-7D5CBA6A2EF4}">
      <dgm:prSet/>
      <dgm:spPr/>
      <dgm:t>
        <a:bodyPr/>
        <a:lstStyle/>
        <a:p>
          <a:r>
            <a:rPr lang="en-US"/>
            <a:t>We have compared MSE between them to decide if we improved upon the original GNN.</a:t>
          </a:r>
        </a:p>
      </dgm:t>
    </dgm:pt>
    <dgm:pt modelId="{E8477636-E953-425A-9750-A08E20863B0D}" type="parTrans" cxnId="{49975C3D-4E24-42EF-A36D-297AD45695CA}">
      <dgm:prSet/>
      <dgm:spPr/>
      <dgm:t>
        <a:bodyPr/>
        <a:lstStyle/>
        <a:p>
          <a:endParaRPr lang="en-US"/>
        </a:p>
      </dgm:t>
    </dgm:pt>
    <dgm:pt modelId="{DC457564-00E8-48A0-82AE-217A8C22A21E}" type="sibTrans" cxnId="{49975C3D-4E24-42EF-A36D-297AD45695CA}">
      <dgm:prSet/>
      <dgm:spPr/>
      <dgm:t>
        <a:bodyPr/>
        <a:lstStyle/>
        <a:p>
          <a:endParaRPr lang="en-US"/>
        </a:p>
      </dgm:t>
    </dgm:pt>
    <dgm:pt modelId="{25C44ACB-ABD4-431B-919F-4D7DC4C8C1CD}" type="pres">
      <dgm:prSet presAssocID="{C3593414-F388-4851-8836-DC9E9F770831}" presName="root" presStyleCnt="0">
        <dgm:presLayoutVars>
          <dgm:dir/>
          <dgm:resizeHandles val="exact"/>
        </dgm:presLayoutVars>
      </dgm:prSet>
      <dgm:spPr/>
    </dgm:pt>
    <dgm:pt modelId="{6577E307-5F6B-4B24-B343-E3FA83DB6E73}" type="pres">
      <dgm:prSet presAssocID="{43A393F7-1F16-43F7-ADF5-C0633AA53AFB}" presName="compNode" presStyleCnt="0"/>
      <dgm:spPr/>
    </dgm:pt>
    <dgm:pt modelId="{0D949E62-1365-4136-A22C-7D92ADB65162}" type="pres">
      <dgm:prSet presAssocID="{43A393F7-1F16-43F7-ADF5-C0633AA53AFB}" presName="bgRect" presStyleLbl="bgShp" presStyleIdx="0" presStyleCnt="4"/>
      <dgm:spPr/>
    </dgm:pt>
    <dgm:pt modelId="{D477F908-832F-4FBF-BABA-09DA72676941}" type="pres">
      <dgm:prSet presAssocID="{43A393F7-1F16-43F7-ADF5-C0633AA53AF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E8C4AFB6-A46E-4FBB-B28C-72F9DC56FA1A}" type="pres">
      <dgm:prSet presAssocID="{43A393F7-1F16-43F7-ADF5-C0633AA53AFB}" presName="spaceRect" presStyleCnt="0"/>
      <dgm:spPr/>
    </dgm:pt>
    <dgm:pt modelId="{96564C2E-C569-4CE9-9DBB-BCAFE41636A1}" type="pres">
      <dgm:prSet presAssocID="{43A393F7-1F16-43F7-ADF5-C0633AA53AFB}" presName="parTx" presStyleLbl="revTx" presStyleIdx="0" presStyleCnt="4">
        <dgm:presLayoutVars>
          <dgm:chMax val="0"/>
          <dgm:chPref val="0"/>
        </dgm:presLayoutVars>
      </dgm:prSet>
      <dgm:spPr/>
    </dgm:pt>
    <dgm:pt modelId="{860541D0-00B6-45D5-903B-A8A7DB94CB2C}" type="pres">
      <dgm:prSet presAssocID="{7137E78D-1948-4EFD-8D64-BBAC255B1CBE}" presName="sibTrans" presStyleCnt="0"/>
      <dgm:spPr/>
    </dgm:pt>
    <dgm:pt modelId="{2798B592-6CBA-4FC2-B64C-8C54C3D06857}" type="pres">
      <dgm:prSet presAssocID="{B320D38A-C6C5-4E03-892E-36D2E3A68DCA}" presName="compNode" presStyleCnt="0"/>
      <dgm:spPr/>
    </dgm:pt>
    <dgm:pt modelId="{A79D50A8-3358-4343-9C4A-15B74ADF4182}" type="pres">
      <dgm:prSet presAssocID="{B320D38A-C6C5-4E03-892E-36D2E3A68DCA}" presName="bgRect" presStyleLbl="bgShp" presStyleIdx="1" presStyleCnt="4"/>
      <dgm:spPr/>
    </dgm:pt>
    <dgm:pt modelId="{9DEFFFB3-F274-4F5B-A937-43475D837E97}" type="pres">
      <dgm:prSet presAssocID="{B320D38A-C6C5-4E03-892E-36D2E3A68DC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AAA0EA23-01D8-4FAB-BBB0-9397695D0F82}" type="pres">
      <dgm:prSet presAssocID="{B320D38A-C6C5-4E03-892E-36D2E3A68DCA}" presName="spaceRect" presStyleCnt="0"/>
      <dgm:spPr/>
    </dgm:pt>
    <dgm:pt modelId="{9ACFC266-C1EB-4F4F-9E7E-FCEC7A84D1AC}" type="pres">
      <dgm:prSet presAssocID="{B320D38A-C6C5-4E03-892E-36D2E3A68DCA}" presName="parTx" presStyleLbl="revTx" presStyleIdx="1" presStyleCnt="4">
        <dgm:presLayoutVars>
          <dgm:chMax val="0"/>
          <dgm:chPref val="0"/>
        </dgm:presLayoutVars>
      </dgm:prSet>
      <dgm:spPr/>
    </dgm:pt>
    <dgm:pt modelId="{38FF9F27-0B3A-4A61-8526-774ECA613DB6}" type="pres">
      <dgm:prSet presAssocID="{E61C1C68-FBE9-40BA-96D2-1765E5F42D5F}" presName="sibTrans" presStyleCnt="0"/>
      <dgm:spPr/>
    </dgm:pt>
    <dgm:pt modelId="{65D2864E-3B01-4463-AE57-DF639E69E887}" type="pres">
      <dgm:prSet presAssocID="{B123129D-D636-4708-9B5D-E63F2F928E0A}" presName="compNode" presStyleCnt="0"/>
      <dgm:spPr/>
    </dgm:pt>
    <dgm:pt modelId="{54A278AE-7396-4E27-B899-DB53038C0D0A}" type="pres">
      <dgm:prSet presAssocID="{B123129D-D636-4708-9B5D-E63F2F928E0A}" presName="bgRect" presStyleLbl="bgShp" presStyleIdx="2" presStyleCnt="4"/>
      <dgm:spPr/>
    </dgm:pt>
    <dgm:pt modelId="{B837C484-E3A5-4733-AFDF-0CA6CF3A0348}" type="pres">
      <dgm:prSet presAssocID="{B123129D-D636-4708-9B5D-E63F2F928E0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80B2278-73EA-4752-810D-BFCAB1AC05FF}" type="pres">
      <dgm:prSet presAssocID="{B123129D-D636-4708-9B5D-E63F2F928E0A}" presName="spaceRect" presStyleCnt="0"/>
      <dgm:spPr/>
    </dgm:pt>
    <dgm:pt modelId="{355D7C1A-FC4A-4D89-8A4F-1DF71EC49969}" type="pres">
      <dgm:prSet presAssocID="{B123129D-D636-4708-9B5D-E63F2F928E0A}" presName="parTx" presStyleLbl="revTx" presStyleIdx="2" presStyleCnt="4">
        <dgm:presLayoutVars>
          <dgm:chMax val="0"/>
          <dgm:chPref val="0"/>
        </dgm:presLayoutVars>
      </dgm:prSet>
      <dgm:spPr/>
    </dgm:pt>
    <dgm:pt modelId="{981F5B55-E896-41E3-9AA9-161FAD6CCF14}" type="pres">
      <dgm:prSet presAssocID="{41E29BA8-AEC1-4A2C-BE63-4BAEFA850794}" presName="sibTrans" presStyleCnt="0"/>
      <dgm:spPr/>
    </dgm:pt>
    <dgm:pt modelId="{6F1F4252-A45B-481D-87B2-2DD22D12D6B3}" type="pres">
      <dgm:prSet presAssocID="{FF372089-EC5D-46F5-B73F-7D5CBA6A2EF4}" presName="compNode" presStyleCnt="0"/>
      <dgm:spPr/>
    </dgm:pt>
    <dgm:pt modelId="{A7336841-0801-4F97-9471-CBDD2D91C998}" type="pres">
      <dgm:prSet presAssocID="{FF372089-EC5D-46F5-B73F-7D5CBA6A2EF4}" presName="bgRect" presStyleLbl="bgShp" presStyleIdx="3" presStyleCnt="4"/>
      <dgm:spPr/>
    </dgm:pt>
    <dgm:pt modelId="{ACB85A46-AB26-4A15-B883-7A4BDC5E2228}" type="pres">
      <dgm:prSet presAssocID="{FF372089-EC5D-46F5-B73F-7D5CBA6A2EF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F8D452E0-ADAF-46BD-812B-B3CF2BACE2DF}" type="pres">
      <dgm:prSet presAssocID="{FF372089-EC5D-46F5-B73F-7D5CBA6A2EF4}" presName="spaceRect" presStyleCnt="0"/>
      <dgm:spPr/>
    </dgm:pt>
    <dgm:pt modelId="{67F6AEB6-5AF3-4AF1-BF8E-841C11D25010}" type="pres">
      <dgm:prSet presAssocID="{FF372089-EC5D-46F5-B73F-7D5CBA6A2EF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CDE3B33-0F3D-4482-A846-97F5A852B34D}" type="presOf" srcId="{FF372089-EC5D-46F5-B73F-7D5CBA6A2EF4}" destId="{67F6AEB6-5AF3-4AF1-BF8E-841C11D25010}" srcOrd="0" destOrd="0" presId="urn:microsoft.com/office/officeart/2018/2/layout/IconVerticalSolidList"/>
    <dgm:cxn modelId="{315AE936-CA1E-4005-AEEC-B4719F8AA6B0}" srcId="{C3593414-F388-4851-8836-DC9E9F770831}" destId="{B123129D-D636-4708-9B5D-E63F2F928E0A}" srcOrd="2" destOrd="0" parTransId="{1B8455A1-B112-434D-BC16-C8AA7A363B7F}" sibTransId="{41E29BA8-AEC1-4A2C-BE63-4BAEFA850794}"/>
    <dgm:cxn modelId="{49975C3D-4E24-42EF-A36D-297AD45695CA}" srcId="{C3593414-F388-4851-8836-DC9E9F770831}" destId="{FF372089-EC5D-46F5-B73F-7D5CBA6A2EF4}" srcOrd="3" destOrd="0" parTransId="{E8477636-E953-425A-9750-A08E20863B0D}" sibTransId="{DC457564-00E8-48A0-82AE-217A8C22A21E}"/>
    <dgm:cxn modelId="{AF0F8244-734D-4118-9AF7-F96C90D0D8B5}" type="presOf" srcId="{B123129D-D636-4708-9B5D-E63F2F928E0A}" destId="{355D7C1A-FC4A-4D89-8A4F-1DF71EC49969}" srcOrd="0" destOrd="0" presId="urn:microsoft.com/office/officeart/2018/2/layout/IconVerticalSolidList"/>
    <dgm:cxn modelId="{C5685C4A-4BC7-41EC-B061-C73C5557339E}" srcId="{C3593414-F388-4851-8836-DC9E9F770831}" destId="{B320D38A-C6C5-4E03-892E-36D2E3A68DCA}" srcOrd="1" destOrd="0" parTransId="{B28B84EC-5C29-473C-94CF-F5E3B987A8B4}" sibTransId="{E61C1C68-FBE9-40BA-96D2-1765E5F42D5F}"/>
    <dgm:cxn modelId="{C436D952-7AD0-4724-BBFF-CF2221AF7658}" type="presOf" srcId="{B320D38A-C6C5-4E03-892E-36D2E3A68DCA}" destId="{9ACFC266-C1EB-4F4F-9E7E-FCEC7A84D1AC}" srcOrd="0" destOrd="0" presId="urn:microsoft.com/office/officeart/2018/2/layout/IconVerticalSolidList"/>
    <dgm:cxn modelId="{57FE91B5-7E65-4F55-B02A-A0A4CDFC80AC}" type="presOf" srcId="{43A393F7-1F16-43F7-ADF5-C0633AA53AFB}" destId="{96564C2E-C569-4CE9-9DBB-BCAFE41636A1}" srcOrd="0" destOrd="0" presId="urn:microsoft.com/office/officeart/2018/2/layout/IconVerticalSolidList"/>
    <dgm:cxn modelId="{024FF6DC-6C6F-4529-B8CE-BD6494863C82}" type="presOf" srcId="{C3593414-F388-4851-8836-DC9E9F770831}" destId="{25C44ACB-ABD4-431B-919F-4D7DC4C8C1CD}" srcOrd="0" destOrd="0" presId="urn:microsoft.com/office/officeart/2018/2/layout/IconVerticalSolidList"/>
    <dgm:cxn modelId="{518C03EE-D623-4889-9181-F5A87B356A6A}" srcId="{C3593414-F388-4851-8836-DC9E9F770831}" destId="{43A393F7-1F16-43F7-ADF5-C0633AA53AFB}" srcOrd="0" destOrd="0" parTransId="{1C52F2E0-9056-428C-B9B8-FC885C9743C0}" sibTransId="{7137E78D-1948-4EFD-8D64-BBAC255B1CBE}"/>
    <dgm:cxn modelId="{A3D982F3-F3CF-4355-B430-F34CAB454462}" type="presParOf" srcId="{25C44ACB-ABD4-431B-919F-4D7DC4C8C1CD}" destId="{6577E307-5F6B-4B24-B343-E3FA83DB6E73}" srcOrd="0" destOrd="0" presId="urn:microsoft.com/office/officeart/2018/2/layout/IconVerticalSolidList"/>
    <dgm:cxn modelId="{A479D9F5-1708-4482-8612-325F574B0409}" type="presParOf" srcId="{6577E307-5F6B-4B24-B343-E3FA83DB6E73}" destId="{0D949E62-1365-4136-A22C-7D92ADB65162}" srcOrd="0" destOrd="0" presId="urn:microsoft.com/office/officeart/2018/2/layout/IconVerticalSolidList"/>
    <dgm:cxn modelId="{30B81118-5349-42C3-B773-7E248CFC6B4E}" type="presParOf" srcId="{6577E307-5F6B-4B24-B343-E3FA83DB6E73}" destId="{D477F908-832F-4FBF-BABA-09DA72676941}" srcOrd="1" destOrd="0" presId="urn:microsoft.com/office/officeart/2018/2/layout/IconVerticalSolidList"/>
    <dgm:cxn modelId="{F3EB37E1-640F-4AAA-98AD-6E6C0CE26D11}" type="presParOf" srcId="{6577E307-5F6B-4B24-B343-E3FA83DB6E73}" destId="{E8C4AFB6-A46E-4FBB-B28C-72F9DC56FA1A}" srcOrd="2" destOrd="0" presId="urn:microsoft.com/office/officeart/2018/2/layout/IconVerticalSolidList"/>
    <dgm:cxn modelId="{B85DBC55-5989-4E92-8355-30FF5A601E12}" type="presParOf" srcId="{6577E307-5F6B-4B24-B343-E3FA83DB6E73}" destId="{96564C2E-C569-4CE9-9DBB-BCAFE41636A1}" srcOrd="3" destOrd="0" presId="urn:microsoft.com/office/officeart/2018/2/layout/IconVerticalSolidList"/>
    <dgm:cxn modelId="{E4F5F0BE-593B-4F09-8EAC-5AA33410D5AC}" type="presParOf" srcId="{25C44ACB-ABD4-431B-919F-4D7DC4C8C1CD}" destId="{860541D0-00B6-45D5-903B-A8A7DB94CB2C}" srcOrd="1" destOrd="0" presId="urn:microsoft.com/office/officeart/2018/2/layout/IconVerticalSolidList"/>
    <dgm:cxn modelId="{C0CCB0AB-BD3A-4A34-8432-39D010240C6D}" type="presParOf" srcId="{25C44ACB-ABD4-431B-919F-4D7DC4C8C1CD}" destId="{2798B592-6CBA-4FC2-B64C-8C54C3D06857}" srcOrd="2" destOrd="0" presId="urn:microsoft.com/office/officeart/2018/2/layout/IconVerticalSolidList"/>
    <dgm:cxn modelId="{09CDCC45-E488-4B17-B7FA-9E6494D61656}" type="presParOf" srcId="{2798B592-6CBA-4FC2-B64C-8C54C3D06857}" destId="{A79D50A8-3358-4343-9C4A-15B74ADF4182}" srcOrd="0" destOrd="0" presId="urn:microsoft.com/office/officeart/2018/2/layout/IconVerticalSolidList"/>
    <dgm:cxn modelId="{A3F4BE35-C012-4234-B156-5B151BD27E66}" type="presParOf" srcId="{2798B592-6CBA-4FC2-B64C-8C54C3D06857}" destId="{9DEFFFB3-F274-4F5B-A937-43475D837E97}" srcOrd="1" destOrd="0" presId="urn:microsoft.com/office/officeart/2018/2/layout/IconVerticalSolidList"/>
    <dgm:cxn modelId="{9E173ED0-0375-4623-9556-89DB422316D5}" type="presParOf" srcId="{2798B592-6CBA-4FC2-B64C-8C54C3D06857}" destId="{AAA0EA23-01D8-4FAB-BBB0-9397695D0F82}" srcOrd="2" destOrd="0" presId="urn:microsoft.com/office/officeart/2018/2/layout/IconVerticalSolidList"/>
    <dgm:cxn modelId="{ADC10B50-EC9A-4CF0-A63D-F3A859D6AD82}" type="presParOf" srcId="{2798B592-6CBA-4FC2-B64C-8C54C3D06857}" destId="{9ACFC266-C1EB-4F4F-9E7E-FCEC7A84D1AC}" srcOrd="3" destOrd="0" presId="urn:microsoft.com/office/officeart/2018/2/layout/IconVerticalSolidList"/>
    <dgm:cxn modelId="{20892A1A-E9D6-46C6-BE82-F8C25C018B3C}" type="presParOf" srcId="{25C44ACB-ABD4-431B-919F-4D7DC4C8C1CD}" destId="{38FF9F27-0B3A-4A61-8526-774ECA613DB6}" srcOrd="3" destOrd="0" presId="urn:microsoft.com/office/officeart/2018/2/layout/IconVerticalSolidList"/>
    <dgm:cxn modelId="{1FD8D35B-8791-4CFE-99E9-940E9491065C}" type="presParOf" srcId="{25C44ACB-ABD4-431B-919F-4D7DC4C8C1CD}" destId="{65D2864E-3B01-4463-AE57-DF639E69E887}" srcOrd="4" destOrd="0" presId="urn:microsoft.com/office/officeart/2018/2/layout/IconVerticalSolidList"/>
    <dgm:cxn modelId="{0D42E875-8651-429E-B343-723FABCFE243}" type="presParOf" srcId="{65D2864E-3B01-4463-AE57-DF639E69E887}" destId="{54A278AE-7396-4E27-B899-DB53038C0D0A}" srcOrd="0" destOrd="0" presId="urn:microsoft.com/office/officeart/2018/2/layout/IconVerticalSolidList"/>
    <dgm:cxn modelId="{4022886B-CC9F-4C16-8C7B-46FF88A62CC8}" type="presParOf" srcId="{65D2864E-3B01-4463-AE57-DF639E69E887}" destId="{B837C484-E3A5-4733-AFDF-0CA6CF3A0348}" srcOrd="1" destOrd="0" presId="urn:microsoft.com/office/officeart/2018/2/layout/IconVerticalSolidList"/>
    <dgm:cxn modelId="{F01E0DFC-16A1-43F2-9E5E-BFB3D4D405CA}" type="presParOf" srcId="{65D2864E-3B01-4463-AE57-DF639E69E887}" destId="{280B2278-73EA-4752-810D-BFCAB1AC05FF}" srcOrd="2" destOrd="0" presId="urn:microsoft.com/office/officeart/2018/2/layout/IconVerticalSolidList"/>
    <dgm:cxn modelId="{B081DE31-CEA2-4A42-A266-8FC2D7D6EC20}" type="presParOf" srcId="{65D2864E-3B01-4463-AE57-DF639E69E887}" destId="{355D7C1A-FC4A-4D89-8A4F-1DF71EC49969}" srcOrd="3" destOrd="0" presId="urn:microsoft.com/office/officeart/2018/2/layout/IconVerticalSolidList"/>
    <dgm:cxn modelId="{FD489C50-4B4C-4352-8CCE-5D40D50F9D9C}" type="presParOf" srcId="{25C44ACB-ABD4-431B-919F-4D7DC4C8C1CD}" destId="{981F5B55-E896-41E3-9AA9-161FAD6CCF14}" srcOrd="5" destOrd="0" presId="urn:microsoft.com/office/officeart/2018/2/layout/IconVerticalSolidList"/>
    <dgm:cxn modelId="{DF017B43-02E8-425E-9FC0-AAC2A4555AE4}" type="presParOf" srcId="{25C44ACB-ABD4-431B-919F-4D7DC4C8C1CD}" destId="{6F1F4252-A45B-481D-87B2-2DD22D12D6B3}" srcOrd="6" destOrd="0" presId="urn:microsoft.com/office/officeart/2018/2/layout/IconVerticalSolidList"/>
    <dgm:cxn modelId="{3C00D32A-C114-4FD8-ADB2-D90E096944C8}" type="presParOf" srcId="{6F1F4252-A45B-481D-87B2-2DD22D12D6B3}" destId="{A7336841-0801-4F97-9471-CBDD2D91C998}" srcOrd="0" destOrd="0" presId="urn:microsoft.com/office/officeart/2018/2/layout/IconVerticalSolidList"/>
    <dgm:cxn modelId="{BB16FA10-9F30-4090-8DEF-C20A0EBF4D0E}" type="presParOf" srcId="{6F1F4252-A45B-481D-87B2-2DD22D12D6B3}" destId="{ACB85A46-AB26-4A15-B883-7A4BDC5E2228}" srcOrd="1" destOrd="0" presId="urn:microsoft.com/office/officeart/2018/2/layout/IconVerticalSolidList"/>
    <dgm:cxn modelId="{B7E9293F-8474-4432-A1BE-E90E660346AE}" type="presParOf" srcId="{6F1F4252-A45B-481D-87B2-2DD22D12D6B3}" destId="{F8D452E0-ADAF-46BD-812B-B3CF2BACE2DF}" srcOrd="2" destOrd="0" presId="urn:microsoft.com/office/officeart/2018/2/layout/IconVerticalSolidList"/>
    <dgm:cxn modelId="{2C8AF8AD-AFA8-44DA-9FAD-21EF9F282C95}" type="presParOf" srcId="{6F1F4252-A45B-481D-87B2-2DD22D12D6B3}" destId="{67F6AEB6-5AF3-4AF1-BF8E-841C11D250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5AE5652-C6A7-417C-8A69-A3AD300F959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1A4C85A-71E3-48F1-B3B9-5EA522C3D159}">
      <dgm:prSet/>
      <dgm:spPr/>
      <dgm:t>
        <a:bodyPr/>
        <a:lstStyle/>
        <a:p>
          <a:r>
            <a:rPr lang="en-US" dirty="0"/>
            <a:t> Dividing node to 3 groups by distance.</a:t>
          </a:r>
        </a:p>
      </dgm:t>
    </dgm:pt>
    <dgm:pt modelId="{874C4B95-CFEF-4335-9877-5D07FDBE41D8}" type="parTrans" cxnId="{984385DA-A990-47C6-94C2-41F2A1FF9FF3}">
      <dgm:prSet/>
      <dgm:spPr/>
      <dgm:t>
        <a:bodyPr/>
        <a:lstStyle/>
        <a:p>
          <a:endParaRPr lang="en-US"/>
        </a:p>
      </dgm:t>
    </dgm:pt>
    <dgm:pt modelId="{26DBAE13-F9C2-4D03-846A-9E2DCEC693F6}" type="sibTrans" cxnId="{984385DA-A990-47C6-94C2-41F2A1FF9FF3}">
      <dgm:prSet/>
      <dgm:spPr/>
      <dgm:t>
        <a:bodyPr/>
        <a:lstStyle/>
        <a:p>
          <a:endParaRPr lang="en-US"/>
        </a:p>
      </dgm:t>
    </dgm:pt>
    <dgm:pt modelId="{D0890395-92C7-4A66-834C-47963013D45C}">
      <dgm:prSet/>
      <dgm:spPr/>
      <dgm:t>
        <a:bodyPr/>
        <a:lstStyle/>
        <a:p>
          <a:r>
            <a:rPr lang="en-US" dirty="0"/>
            <a:t>Edges were created based on cosine similarity of the original features.</a:t>
          </a:r>
        </a:p>
      </dgm:t>
    </dgm:pt>
    <dgm:pt modelId="{1B46E89D-B75F-4109-8913-AAE952622A16}" type="parTrans" cxnId="{E15CBB60-ED0C-40E0-8778-60822B35A4D9}">
      <dgm:prSet/>
      <dgm:spPr/>
      <dgm:t>
        <a:bodyPr/>
        <a:lstStyle/>
        <a:p>
          <a:endParaRPr lang="en-US"/>
        </a:p>
      </dgm:t>
    </dgm:pt>
    <dgm:pt modelId="{2B47E5AB-4A90-4981-B3E1-884E4D74EB7D}" type="sibTrans" cxnId="{E15CBB60-ED0C-40E0-8778-60822B35A4D9}">
      <dgm:prSet/>
      <dgm:spPr/>
      <dgm:t>
        <a:bodyPr/>
        <a:lstStyle/>
        <a:p>
          <a:endParaRPr lang="en-US"/>
        </a:p>
      </dgm:t>
    </dgm:pt>
    <dgm:pt modelId="{2EBDA7E5-5B52-4AE0-901B-7582D082606B}">
      <dgm:prSet/>
      <dgm:spPr/>
      <dgm:t>
        <a:bodyPr/>
        <a:lstStyle/>
        <a:p>
          <a:r>
            <a:rPr lang="en-US" dirty="0"/>
            <a:t>This design enforces a non-continuous, non-linear distance function, reflecting the way people intuitively group locations.</a:t>
          </a:r>
        </a:p>
      </dgm:t>
    </dgm:pt>
    <dgm:pt modelId="{0703986C-03E5-41C6-B0E2-F4FF6F531E96}" type="parTrans" cxnId="{6C822BCA-0191-4D96-891E-B375BF9F2367}">
      <dgm:prSet/>
      <dgm:spPr/>
      <dgm:t>
        <a:bodyPr/>
        <a:lstStyle/>
        <a:p>
          <a:endParaRPr lang="en-US"/>
        </a:p>
      </dgm:t>
    </dgm:pt>
    <dgm:pt modelId="{9DB3793A-CE41-44B1-848D-9883964BEAE6}" type="sibTrans" cxnId="{6C822BCA-0191-4D96-891E-B375BF9F2367}">
      <dgm:prSet/>
      <dgm:spPr/>
      <dgm:t>
        <a:bodyPr/>
        <a:lstStyle/>
        <a:p>
          <a:endParaRPr lang="en-US"/>
        </a:p>
      </dgm:t>
    </dgm:pt>
    <dgm:pt modelId="{E3865B24-A275-497B-8D15-C01798090A5B}" type="pres">
      <dgm:prSet presAssocID="{A5AE5652-C6A7-417C-8A69-A3AD300F95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7FF586-9C38-4810-97A1-A237D942C04F}" type="pres">
      <dgm:prSet presAssocID="{41A4C85A-71E3-48F1-B3B9-5EA522C3D159}" presName="hierRoot1" presStyleCnt="0"/>
      <dgm:spPr/>
    </dgm:pt>
    <dgm:pt modelId="{657FCDEC-DAE9-4816-A823-EEAFA72776F4}" type="pres">
      <dgm:prSet presAssocID="{41A4C85A-71E3-48F1-B3B9-5EA522C3D159}" presName="composite" presStyleCnt="0"/>
      <dgm:spPr/>
    </dgm:pt>
    <dgm:pt modelId="{906977EA-EDA7-4395-B3C8-1EE0B42ACA05}" type="pres">
      <dgm:prSet presAssocID="{41A4C85A-71E3-48F1-B3B9-5EA522C3D159}" presName="background" presStyleLbl="node0" presStyleIdx="0" presStyleCnt="3"/>
      <dgm:spPr/>
    </dgm:pt>
    <dgm:pt modelId="{45B27632-1759-4548-AD63-A773DFA5A425}" type="pres">
      <dgm:prSet presAssocID="{41A4C85A-71E3-48F1-B3B9-5EA522C3D159}" presName="text" presStyleLbl="fgAcc0" presStyleIdx="0" presStyleCnt="3">
        <dgm:presLayoutVars>
          <dgm:chPref val="3"/>
        </dgm:presLayoutVars>
      </dgm:prSet>
      <dgm:spPr/>
    </dgm:pt>
    <dgm:pt modelId="{39F0C4F6-F873-48C6-9A8D-5A0DCE3704C8}" type="pres">
      <dgm:prSet presAssocID="{41A4C85A-71E3-48F1-B3B9-5EA522C3D159}" presName="hierChild2" presStyleCnt="0"/>
      <dgm:spPr/>
    </dgm:pt>
    <dgm:pt modelId="{9D76920C-F783-4278-B93A-32371BC895E1}" type="pres">
      <dgm:prSet presAssocID="{D0890395-92C7-4A66-834C-47963013D45C}" presName="hierRoot1" presStyleCnt="0"/>
      <dgm:spPr/>
    </dgm:pt>
    <dgm:pt modelId="{4AFACC00-C03C-4A01-8213-7F8A0228FE99}" type="pres">
      <dgm:prSet presAssocID="{D0890395-92C7-4A66-834C-47963013D45C}" presName="composite" presStyleCnt="0"/>
      <dgm:spPr/>
    </dgm:pt>
    <dgm:pt modelId="{65008D02-847A-4A00-A481-F7E2C0FB8A12}" type="pres">
      <dgm:prSet presAssocID="{D0890395-92C7-4A66-834C-47963013D45C}" presName="background" presStyleLbl="node0" presStyleIdx="1" presStyleCnt="3"/>
      <dgm:spPr/>
    </dgm:pt>
    <dgm:pt modelId="{D52CF18F-1271-4C47-A23F-6B099492BE41}" type="pres">
      <dgm:prSet presAssocID="{D0890395-92C7-4A66-834C-47963013D45C}" presName="text" presStyleLbl="fgAcc0" presStyleIdx="1" presStyleCnt="3">
        <dgm:presLayoutVars>
          <dgm:chPref val="3"/>
        </dgm:presLayoutVars>
      </dgm:prSet>
      <dgm:spPr/>
    </dgm:pt>
    <dgm:pt modelId="{3505B802-E892-45BF-B97B-58103262FB82}" type="pres">
      <dgm:prSet presAssocID="{D0890395-92C7-4A66-834C-47963013D45C}" presName="hierChild2" presStyleCnt="0"/>
      <dgm:spPr/>
    </dgm:pt>
    <dgm:pt modelId="{622760AC-4C57-4D1E-84B8-EF3990C634A3}" type="pres">
      <dgm:prSet presAssocID="{2EBDA7E5-5B52-4AE0-901B-7582D082606B}" presName="hierRoot1" presStyleCnt="0"/>
      <dgm:spPr/>
    </dgm:pt>
    <dgm:pt modelId="{255FE199-F105-4524-9EB9-68C7AEE28C16}" type="pres">
      <dgm:prSet presAssocID="{2EBDA7E5-5B52-4AE0-901B-7582D082606B}" presName="composite" presStyleCnt="0"/>
      <dgm:spPr/>
    </dgm:pt>
    <dgm:pt modelId="{1C7C5AD4-8DF5-44DE-9E3E-C42D32F8ADE0}" type="pres">
      <dgm:prSet presAssocID="{2EBDA7E5-5B52-4AE0-901B-7582D082606B}" presName="background" presStyleLbl="node0" presStyleIdx="2" presStyleCnt="3"/>
      <dgm:spPr/>
    </dgm:pt>
    <dgm:pt modelId="{805D0669-82D0-4C3E-836E-3E20DC954189}" type="pres">
      <dgm:prSet presAssocID="{2EBDA7E5-5B52-4AE0-901B-7582D082606B}" presName="text" presStyleLbl="fgAcc0" presStyleIdx="2" presStyleCnt="3">
        <dgm:presLayoutVars>
          <dgm:chPref val="3"/>
        </dgm:presLayoutVars>
      </dgm:prSet>
      <dgm:spPr/>
    </dgm:pt>
    <dgm:pt modelId="{F3DC362B-FC74-47A3-887C-819283461EBB}" type="pres">
      <dgm:prSet presAssocID="{2EBDA7E5-5B52-4AE0-901B-7582D082606B}" presName="hierChild2" presStyleCnt="0"/>
      <dgm:spPr/>
    </dgm:pt>
  </dgm:ptLst>
  <dgm:cxnLst>
    <dgm:cxn modelId="{E15CBB60-ED0C-40E0-8778-60822B35A4D9}" srcId="{A5AE5652-C6A7-417C-8A69-A3AD300F9591}" destId="{D0890395-92C7-4A66-834C-47963013D45C}" srcOrd="1" destOrd="0" parTransId="{1B46E89D-B75F-4109-8913-AAE952622A16}" sibTransId="{2B47E5AB-4A90-4981-B3E1-884E4D74EB7D}"/>
    <dgm:cxn modelId="{DB695742-F27B-431A-BA22-BC0F315DC783}" type="presOf" srcId="{A5AE5652-C6A7-417C-8A69-A3AD300F9591}" destId="{E3865B24-A275-497B-8D15-C01798090A5B}" srcOrd="0" destOrd="0" presId="urn:microsoft.com/office/officeart/2005/8/layout/hierarchy1"/>
    <dgm:cxn modelId="{BFE9C26F-A28A-47C2-B0FC-32209265DE51}" type="presOf" srcId="{D0890395-92C7-4A66-834C-47963013D45C}" destId="{D52CF18F-1271-4C47-A23F-6B099492BE41}" srcOrd="0" destOrd="0" presId="urn:microsoft.com/office/officeart/2005/8/layout/hierarchy1"/>
    <dgm:cxn modelId="{AC05D553-B16B-427F-A5CD-ACACFB9B11D9}" type="presOf" srcId="{41A4C85A-71E3-48F1-B3B9-5EA522C3D159}" destId="{45B27632-1759-4548-AD63-A773DFA5A425}" srcOrd="0" destOrd="0" presId="urn:microsoft.com/office/officeart/2005/8/layout/hierarchy1"/>
    <dgm:cxn modelId="{6C822BCA-0191-4D96-891E-B375BF9F2367}" srcId="{A5AE5652-C6A7-417C-8A69-A3AD300F9591}" destId="{2EBDA7E5-5B52-4AE0-901B-7582D082606B}" srcOrd="2" destOrd="0" parTransId="{0703986C-03E5-41C6-B0E2-F4FF6F531E96}" sibTransId="{9DB3793A-CE41-44B1-848D-9883964BEAE6}"/>
    <dgm:cxn modelId="{6C609FD3-3680-4640-9193-066E88749085}" type="presOf" srcId="{2EBDA7E5-5B52-4AE0-901B-7582D082606B}" destId="{805D0669-82D0-4C3E-836E-3E20DC954189}" srcOrd="0" destOrd="0" presId="urn:microsoft.com/office/officeart/2005/8/layout/hierarchy1"/>
    <dgm:cxn modelId="{984385DA-A990-47C6-94C2-41F2A1FF9FF3}" srcId="{A5AE5652-C6A7-417C-8A69-A3AD300F9591}" destId="{41A4C85A-71E3-48F1-B3B9-5EA522C3D159}" srcOrd="0" destOrd="0" parTransId="{874C4B95-CFEF-4335-9877-5D07FDBE41D8}" sibTransId="{26DBAE13-F9C2-4D03-846A-9E2DCEC693F6}"/>
    <dgm:cxn modelId="{E130A933-A23E-4018-8BCE-9505AEEDAC88}" type="presParOf" srcId="{E3865B24-A275-497B-8D15-C01798090A5B}" destId="{CD7FF586-9C38-4810-97A1-A237D942C04F}" srcOrd="0" destOrd="0" presId="urn:microsoft.com/office/officeart/2005/8/layout/hierarchy1"/>
    <dgm:cxn modelId="{03236A06-53E3-4F3A-8295-10DEBEDD9A96}" type="presParOf" srcId="{CD7FF586-9C38-4810-97A1-A237D942C04F}" destId="{657FCDEC-DAE9-4816-A823-EEAFA72776F4}" srcOrd="0" destOrd="0" presId="urn:microsoft.com/office/officeart/2005/8/layout/hierarchy1"/>
    <dgm:cxn modelId="{BB1592B4-B538-4D16-BA37-93B470495C0A}" type="presParOf" srcId="{657FCDEC-DAE9-4816-A823-EEAFA72776F4}" destId="{906977EA-EDA7-4395-B3C8-1EE0B42ACA05}" srcOrd="0" destOrd="0" presId="urn:microsoft.com/office/officeart/2005/8/layout/hierarchy1"/>
    <dgm:cxn modelId="{46B1EACC-0465-4DFA-B7B2-5B13C0791031}" type="presParOf" srcId="{657FCDEC-DAE9-4816-A823-EEAFA72776F4}" destId="{45B27632-1759-4548-AD63-A773DFA5A425}" srcOrd="1" destOrd="0" presId="urn:microsoft.com/office/officeart/2005/8/layout/hierarchy1"/>
    <dgm:cxn modelId="{884ED099-0CA4-4C6E-AF83-8E7CEF3D628C}" type="presParOf" srcId="{CD7FF586-9C38-4810-97A1-A237D942C04F}" destId="{39F0C4F6-F873-48C6-9A8D-5A0DCE3704C8}" srcOrd="1" destOrd="0" presId="urn:microsoft.com/office/officeart/2005/8/layout/hierarchy1"/>
    <dgm:cxn modelId="{C7CCC833-91AB-433D-B83F-0C46965D7683}" type="presParOf" srcId="{E3865B24-A275-497B-8D15-C01798090A5B}" destId="{9D76920C-F783-4278-B93A-32371BC895E1}" srcOrd="1" destOrd="0" presId="urn:microsoft.com/office/officeart/2005/8/layout/hierarchy1"/>
    <dgm:cxn modelId="{948D0179-08E2-4FE2-809A-4D4C8F0D15F6}" type="presParOf" srcId="{9D76920C-F783-4278-B93A-32371BC895E1}" destId="{4AFACC00-C03C-4A01-8213-7F8A0228FE99}" srcOrd="0" destOrd="0" presId="urn:microsoft.com/office/officeart/2005/8/layout/hierarchy1"/>
    <dgm:cxn modelId="{BB117BB6-723E-412B-8533-919EFACB0F5D}" type="presParOf" srcId="{4AFACC00-C03C-4A01-8213-7F8A0228FE99}" destId="{65008D02-847A-4A00-A481-F7E2C0FB8A12}" srcOrd="0" destOrd="0" presId="urn:microsoft.com/office/officeart/2005/8/layout/hierarchy1"/>
    <dgm:cxn modelId="{52047A2F-1DBF-4549-80FF-02B535151B5F}" type="presParOf" srcId="{4AFACC00-C03C-4A01-8213-7F8A0228FE99}" destId="{D52CF18F-1271-4C47-A23F-6B099492BE41}" srcOrd="1" destOrd="0" presId="urn:microsoft.com/office/officeart/2005/8/layout/hierarchy1"/>
    <dgm:cxn modelId="{D0CC1244-30B4-477A-B205-359BAAD954BC}" type="presParOf" srcId="{9D76920C-F783-4278-B93A-32371BC895E1}" destId="{3505B802-E892-45BF-B97B-58103262FB82}" srcOrd="1" destOrd="0" presId="urn:microsoft.com/office/officeart/2005/8/layout/hierarchy1"/>
    <dgm:cxn modelId="{E99C3C6A-8132-4F70-BE01-72BDE126A71D}" type="presParOf" srcId="{E3865B24-A275-497B-8D15-C01798090A5B}" destId="{622760AC-4C57-4D1E-84B8-EF3990C634A3}" srcOrd="2" destOrd="0" presId="urn:microsoft.com/office/officeart/2005/8/layout/hierarchy1"/>
    <dgm:cxn modelId="{CEB865C8-21ED-4C50-83A4-86431E7D05A5}" type="presParOf" srcId="{622760AC-4C57-4D1E-84B8-EF3990C634A3}" destId="{255FE199-F105-4524-9EB9-68C7AEE28C16}" srcOrd="0" destOrd="0" presId="urn:microsoft.com/office/officeart/2005/8/layout/hierarchy1"/>
    <dgm:cxn modelId="{A1EF8AD7-5C03-43D7-97CC-B1B74107E878}" type="presParOf" srcId="{255FE199-F105-4524-9EB9-68C7AEE28C16}" destId="{1C7C5AD4-8DF5-44DE-9E3E-C42D32F8ADE0}" srcOrd="0" destOrd="0" presId="urn:microsoft.com/office/officeart/2005/8/layout/hierarchy1"/>
    <dgm:cxn modelId="{06089449-34A8-4A19-B5C9-6FFAEB278B0A}" type="presParOf" srcId="{255FE199-F105-4524-9EB9-68C7AEE28C16}" destId="{805D0669-82D0-4C3E-836E-3E20DC954189}" srcOrd="1" destOrd="0" presId="urn:microsoft.com/office/officeart/2005/8/layout/hierarchy1"/>
    <dgm:cxn modelId="{612D99C2-4F21-4524-A9C2-95DE54D6DEF2}" type="presParOf" srcId="{622760AC-4C57-4D1E-84B8-EF3990C634A3}" destId="{F3DC362B-FC74-47A3-887C-819283461EB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8722DED-AE1B-4FF6-988A-D398D6EAA7A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9F5788A-289D-46BD-959B-044CFEDEF664}">
      <dgm:prSet/>
      <dgm:spPr/>
      <dgm:t>
        <a:bodyPr/>
        <a:lstStyle/>
        <a:p>
          <a:r>
            <a:rPr lang="en-US"/>
            <a:t>Data preprocessing</a:t>
          </a:r>
        </a:p>
      </dgm:t>
    </dgm:pt>
    <dgm:pt modelId="{EBC14538-9600-4674-8376-0B10F5EB8F4F}" type="parTrans" cxnId="{6A0E476B-0AE7-4412-BB4C-82E3C57DAF47}">
      <dgm:prSet/>
      <dgm:spPr/>
      <dgm:t>
        <a:bodyPr/>
        <a:lstStyle/>
        <a:p>
          <a:endParaRPr lang="en-US"/>
        </a:p>
      </dgm:t>
    </dgm:pt>
    <dgm:pt modelId="{FA9BED38-3D31-43BF-BF38-7F4597C7294C}" type="sibTrans" cxnId="{6A0E476B-0AE7-4412-BB4C-82E3C57DAF47}">
      <dgm:prSet/>
      <dgm:spPr/>
      <dgm:t>
        <a:bodyPr/>
        <a:lstStyle/>
        <a:p>
          <a:endParaRPr lang="en-US"/>
        </a:p>
      </dgm:t>
    </dgm:pt>
    <dgm:pt modelId="{ECEC7041-0EFA-4EC7-A895-BAA37CF42056}">
      <dgm:prSet/>
      <dgm:spPr/>
      <dgm:t>
        <a:bodyPr/>
        <a:lstStyle/>
        <a:p>
          <a:r>
            <a:rPr lang="en-US"/>
            <a:t>Graph construction</a:t>
          </a:r>
        </a:p>
      </dgm:t>
    </dgm:pt>
    <dgm:pt modelId="{0D6ECD37-4351-46E0-9F34-67EEDE49BD73}" type="parTrans" cxnId="{ABCD7908-B723-4DF2-B976-CC0423AEBD1F}">
      <dgm:prSet/>
      <dgm:spPr/>
      <dgm:t>
        <a:bodyPr/>
        <a:lstStyle/>
        <a:p>
          <a:endParaRPr lang="en-US"/>
        </a:p>
      </dgm:t>
    </dgm:pt>
    <dgm:pt modelId="{C7BD18C5-9681-433E-A4A6-AD6C52BBB38D}" type="sibTrans" cxnId="{ABCD7908-B723-4DF2-B976-CC0423AEBD1F}">
      <dgm:prSet/>
      <dgm:spPr/>
      <dgm:t>
        <a:bodyPr/>
        <a:lstStyle/>
        <a:p>
          <a:endParaRPr lang="en-US"/>
        </a:p>
      </dgm:t>
    </dgm:pt>
    <dgm:pt modelId="{C598EC53-E5A5-42AB-B459-9FD7C71C33BA}">
      <dgm:prSet/>
      <dgm:spPr/>
      <dgm:t>
        <a:bodyPr/>
        <a:lstStyle/>
        <a:p>
          <a:r>
            <a:rPr lang="en-US"/>
            <a:t>Model training</a:t>
          </a:r>
        </a:p>
      </dgm:t>
    </dgm:pt>
    <dgm:pt modelId="{4F3002AC-33EA-4123-8A51-936A400336BF}" type="parTrans" cxnId="{40475677-E1FB-4E47-A4A2-F6E829A64697}">
      <dgm:prSet/>
      <dgm:spPr/>
      <dgm:t>
        <a:bodyPr/>
        <a:lstStyle/>
        <a:p>
          <a:endParaRPr lang="en-US"/>
        </a:p>
      </dgm:t>
    </dgm:pt>
    <dgm:pt modelId="{FCF7F9CC-9A3B-4603-9662-B4D93A34B884}" type="sibTrans" cxnId="{40475677-E1FB-4E47-A4A2-F6E829A64697}">
      <dgm:prSet/>
      <dgm:spPr/>
      <dgm:t>
        <a:bodyPr/>
        <a:lstStyle/>
        <a:p>
          <a:endParaRPr lang="en-US"/>
        </a:p>
      </dgm:t>
    </dgm:pt>
    <dgm:pt modelId="{3BA78767-20D1-4C9A-B004-0CC85C07D094}">
      <dgm:prSet/>
      <dgm:spPr/>
      <dgm:t>
        <a:bodyPr/>
        <a:lstStyle/>
        <a:p>
          <a:r>
            <a:rPr lang="en-US"/>
            <a:t>Evaluation</a:t>
          </a:r>
        </a:p>
      </dgm:t>
    </dgm:pt>
    <dgm:pt modelId="{A3773DE9-1EF2-457F-984E-17BF6C7741FF}" type="parTrans" cxnId="{849CAC46-9214-42F5-B8F7-E7C5DC4A6C7A}">
      <dgm:prSet/>
      <dgm:spPr/>
      <dgm:t>
        <a:bodyPr/>
        <a:lstStyle/>
        <a:p>
          <a:endParaRPr lang="en-US"/>
        </a:p>
      </dgm:t>
    </dgm:pt>
    <dgm:pt modelId="{FA7D275B-73FE-4F9C-A3AC-20D334F61322}" type="sibTrans" cxnId="{849CAC46-9214-42F5-B8F7-E7C5DC4A6C7A}">
      <dgm:prSet/>
      <dgm:spPr/>
      <dgm:t>
        <a:bodyPr/>
        <a:lstStyle/>
        <a:p>
          <a:endParaRPr lang="en-US"/>
        </a:p>
      </dgm:t>
    </dgm:pt>
    <dgm:pt modelId="{81C61EF8-E76D-402F-8944-0F7B00B9CA21}" type="pres">
      <dgm:prSet presAssocID="{28722DED-AE1B-4FF6-988A-D398D6EAA7A3}" presName="linear" presStyleCnt="0">
        <dgm:presLayoutVars>
          <dgm:animLvl val="lvl"/>
          <dgm:resizeHandles val="exact"/>
        </dgm:presLayoutVars>
      </dgm:prSet>
      <dgm:spPr/>
    </dgm:pt>
    <dgm:pt modelId="{94086EB9-DFE1-4B92-9A59-8C6B455EAACB}" type="pres">
      <dgm:prSet presAssocID="{79F5788A-289D-46BD-959B-044CFEDEF66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F037A0E-5236-4F78-B13A-3ED92C1E4B9E}" type="pres">
      <dgm:prSet presAssocID="{FA9BED38-3D31-43BF-BF38-7F4597C7294C}" presName="spacer" presStyleCnt="0"/>
      <dgm:spPr/>
    </dgm:pt>
    <dgm:pt modelId="{A1CECF50-030C-4708-8E8B-20F4F2D62BAC}" type="pres">
      <dgm:prSet presAssocID="{ECEC7041-0EFA-4EC7-A895-BAA37CF4205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5E55276-E328-4B90-A7D6-7CD05524F6E0}" type="pres">
      <dgm:prSet presAssocID="{C7BD18C5-9681-433E-A4A6-AD6C52BBB38D}" presName="spacer" presStyleCnt="0"/>
      <dgm:spPr/>
    </dgm:pt>
    <dgm:pt modelId="{DA1EF58A-FB9C-46AA-94FC-A357B3374F66}" type="pres">
      <dgm:prSet presAssocID="{C598EC53-E5A5-42AB-B459-9FD7C71C33B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076F69F-55E8-4935-A0CE-EDCA05E5A0C5}" type="pres">
      <dgm:prSet presAssocID="{FCF7F9CC-9A3B-4603-9662-B4D93A34B884}" presName="spacer" presStyleCnt="0"/>
      <dgm:spPr/>
    </dgm:pt>
    <dgm:pt modelId="{248F2E98-45C3-4688-9BBC-2819A4DC7772}" type="pres">
      <dgm:prSet presAssocID="{3BA78767-20D1-4C9A-B004-0CC85C07D09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BCD7908-B723-4DF2-B976-CC0423AEBD1F}" srcId="{28722DED-AE1B-4FF6-988A-D398D6EAA7A3}" destId="{ECEC7041-0EFA-4EC7-A895-BAA37CF42056}" srcOrd="1" destOrd="0" parTransId="{0D6ECD37-4351-46E0-9F34-67EEDE49BD73}" sibTransId="{C7BD18C5-9681-433E-A4A6-AD6C52BBB38D}"/>
    <dgm:cxn modelId="{ABD0981A-3CE7-4DB4-8137-00414223EF5E}" type="presOf" srcId="{79F5788A-289D-46BD-959B-044CFEDEF664}" destId="{94086EB9-DFE1-4B92-9A59-8C6B455EAACB}" srcOrd="0" destOrd="0" presId="urn:microsoft.com/office/officeart/2005/8/layout/vList2"/>
    <dgm:cxn modelId="{01A8F535-3B6E-4521-B428-B391F175DB91}" type="presOf" srcId="{28722DED-AE1B-4FF6-988A-D398D6EAA7A3}" destId="{81C61EF8-E76D-402F-8944-0F7B00B9CA21}" srcOrd="0" destOrd="0" presId="urn:microsoft.com/office/officeart/2005/8/layout/vList2"/>
    <dgm:cxn modelId="{849CAC46-9214-42F5-B8F7-E7C5DC4A6C7A}" srcId="{28722DED-AE1B-4FF6-988A-D398D6EAA7A3}" destId="{3BA78767-20D1-4C9A-B004-0CC85C07D094}" srcOrd="3" destOrd="0" parTransId="{A3773DE9-1EF2-457F-984E-17BF6C7741FF}" sibTransId="{FA7D275B-73FE-4F9C-A3AC-20D334F61322}"/>
    <dgm:cxn modelId="{6A0E476B-0AE7-4412-BB4C-82E3C57DAF47}" srcId="{28722DED-AE1B-4FF6-988A-D398D6EAA7A3}" destId="{79F5788A-289D-46BD-959B-044CFEDEF664}" srcOrd="0" destOrd="0" parTransId="{EBC14538-9600-4674-8376-0B10F5EB8F4F}" sibTransId="{FA9BED38-3D31-43BF-BF38-7F4597C7294C}"/>
    <dgm:cxn modelId="{DB40856C-C552-428A-97ED-B460419BA6FE}" type="presOf" srcId="{3BA78767-20D1-4C9A-B004-0CC85C07D094}" destId="{248F2E98-45C3-4688-9BBC-2819A4DC7772}" srcOrd="0" destOrd="0" presId="urn:microsoft.com/office/officeart/2005/8/layout/vList2"/>
    <dgm:cxn modelId="{40475677-E1FB-4E47-A4A2-F6E829A64697}" srcId="{28722DED-AE1B-4FF6-988A-D398D6EAA7A3}" destId="{C598EC53-E5A5-42AB-B459-9FD7C71C33BA}" srcOrd="2" destOrd="0" parTransId="{4F3002AC-33EA-4123-8A51-936A400336BF}" sibTransId="{FCF7F9CC-9A3B-4603-9662-B4D93A34B884}"/>
    <dgm:cxn modelId="{F0C45EA4-F2D4-428F-83DA-522AA1FE0C3E}" type="presOf" srcId="{C598EC53-E5A5-42AB-B459-9FD7C71C33BA}" destId="{DA1EF58A-FB9C-46AA-94FC-A357B3374F66}" srcOrd="0" destOrd="0" presId="urn:microsoft.com/office/officeart/2005/8/layout/vList2"/>
    <dgm:cxn modelId="{8D6AA3C9-B262-422B-886F-4326B66C2BC1}" type="presOf" srcId="{ECEC7041-0EFA-4EC7-A895-BAA37CF42056}" destId="{A1CECF50-030C-4708-8E8B-20F4F2D62BAC}" srcOrd="0" destOrd="0" presId="urn:microsoft.com/office/officeart/2005/8/layout/vList2"/>
    <dgm:cxn modelId="{B5823603-4E2F-4CFC-9AD1-93FE12DCD01C}" type="presParOf" srcId="{81C61EF8-E76D-402F-8944-0F7B00B9CA21}" destId="{94086EB9-DFE1-4B92-9A59-8C6B455EAACB}" srcOrd="0" destOrd="0" presId="urn:microsoft.com/office/officeart/2005/8/layout/vList2"/>
    <dgm:cxn modelId="{79344A42-940C-4D06-9433-D4033311A80F}" type="presParOf" srcId="{81C61EF8-E76D-402F-8944-0F7B00B9CA21}" destId="{3F037A0E-5236-4F78-B13A-3ED92C1E4B9E}" srcOrd="1" destOrd="0" presId="urn:microsoft.com/office/officeart/2005/8/layout/vList2"/>
    <dgm:cxn modelId="{0F95F0FD-C300-48C3-93C4-AEC99592EBD5}" type="presParOf" srcId="{81C61EF8-E76D-402F-8944-0F7B00B9CA21}" destId="{A1CECF50-030C-4708-8E8B-20F4F2D62BAC}" srcOrd="2" destOrd="0" presId="urn:microsoft.com/office/officeart/2005/8/layout/vList2"/>
    <dgm:cxn modelId="{D22EBB49-C701-4252-9C00-5F707CB23FA7}" type="presParOf" srcId="{81C61EF8-E76D-402F-8944-0F7B00B9CA21}" destId="{25E55276-E328-4B90-A7D6-7CD05524F6E0}" srcOrd="3" destOrd="0" presId="urn:microsoft.com/office/officeart/2005/8/layout/vList2"/>
    <dgm:cxn modelId="{7E2772DA-A5CF-4CB1-8310-FF5701C38CFC}" type="presParOf" srcId="{81C61EF8-E76D-402F-8944-0F7B00B9CA21}" destId="{DA1EF58A-FB9C-46AA-94FC-A357B3374F66}" srcOrd="4" destOrd="0" presId="urn:microsoft.com/office/officeart/2005/8/layout/vList2"/>
    <dgm:cxn modelId="{77FC7CE3-97A5-4743-81EF-D309F498DC74}" type="presParOf" srcId="{81C61EF8-E76D-402F-8944-0F7B00B9CA21}" destId="{C076F69F-55E8-4935-A0CE-EDCA05E5A0C5}" srcOrd="5" destOrd="0" presId="urn:microsoft.com/office/officeart/2005/8/layout/vList2"/>
    <dgm:cxn modelId="{BE7AA8F6-105E-49E6-BE05-C74426AE1FB5}" type="presParOf" srcId="{81C61EF8-E76D-402F-8944-0F7B00B9CA21}" destId="{248F2E98-45C3-4688-9BBC-2819A4DC777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1654C7C-2E4E-4489-912D-758B70EC58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2D5F599-1E84-464D-A32D-1E22D1AAF8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used the King County Housing Dataset.</a:t>
          </a:r>
        </a:p>
      </dgm:t>
    </dgm:pt>
    <dgm:pt modelId="{535E7D44-4F1E-44A3-BC8B-8A5DBD3D5E48}" type="parTrans" cxnId="{2281B183-2E31-44BA-8587-3EC145F8794B}">
      <dgm:prSet/>
      <dgm:spPr/>
      <dgm:t>
        <a:bodyPr/>
        <a:lstStyle/>
        <a:p>
          <a:endParaRPr lang="en-US"/>
        </a:p>
      </dgm:t>
    </dgm:pt>
    <dgm:pt modelId="{6EC02DCE-4E3D-48FE-A145-18CE6497DE22}" type="sibTrans" cxnId="{2281B183-2E31-44BA-8587-3EC145F8794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7E419A-92CE-4C7F-B3D8-917CF69E50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contains records of 21 variables across 21,613 observations, representing residential property sales in King County, Washington between May 2014 and May 2015.</a:t>
          </a:r>
        </a:p>
      </dgm:t>
    </dgm:pt>
    <dgm:pt modelId="{DFD5CB1D-04FD-4170-872C-2CAF7411925C}" type="parTrans" cxnId="{D31D2004-A583-4BD7-B098-F64C2B161C63}">
      <dgm:prSet/>
      <dgm:spPr/>
      <dgm:t>
        <a:bodyPr/>
        <a:lstStyle/>
        <a:p>
          <a:endParaRPr lang="en-US"/>
        </a:p>
      </dgm:t>
    </dgm:pt>
    <dgm:pt modelId="{EDE39C65-D176-4E25-9D64-E0CA008C5655}" type="sibTrans" cxnId="{D31D2004-A583-4BD7-B098-F64C2B161C63}">
      <dgm:prSet/>
      <dgm:spPr/>
      <dgm:t>
        <a:bodyPr/>
        <a:lstStyle/>
        <a:p>
          <a:endParaRPr lang="en-US"/>
        </a:p>
      </dgm:t>
    </dgm:pt>
    <dgm:pt modelId="{7D793FD6-E1CA-43F3-BD0B-AD82DDDC30EB}" type="pres">
      <dgm:prSet presAssocID="{51654C7C-2E4E-4489-912D-758B70EC5809}" presName="root" presStyleCnt="0">
        <dgm:presLayoutVars>
          <dgm:dir/>
          <dgm:resizeHandles val="exact"/>
        </dgm:presLayoutVars>
      </dgm:prSet>
      <dgm:spPr/>
    </dgm:pt>
    <dgm:pt modelId="{8930A468-5ED8-4532-8FD1-13FF9074A6D7}" type="pres">
      <dgm:prSet presAssocID="{B2D5F599-1E84-464D-A32D-1E22D1AAF8EF}" presName="compNode" presStyleCnt="0"/>
      <dgm:spPr/>
    </dgm:pt>
    <dgm:pt modelId="{7562EBC4-34A3-489F-B12A-6C857597F0ED}" type="pres">
      <dgm:prSet presAssocID="{B2D5F599-1E84-464D-A32D-1E22D1AAF8EF}" presName="bgRect" presStyleLbl="bgShp" presStyleIdx="0" presStyleCnt="2"/>
      <dgm:spPr/>
    </dgm:pt>
    <dgm:pt modelId="{D3EE206A-F52D-458A-89E1-2412A37672CD}" type="pres">
      <dgm:prSet presAssocID="{B2D5F599-1E84-464D-A32D-1E22D1AAF8E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D945213-92D3-47EA-9A37-70ED5EF0AF1E}" type="pres">
      <dgm:prSet presAssocID="{B2D5F599-1E84-464D-A32D-1E22D1AAF8EF}" presName="spaceRect" presStyleCnt="0"/>
      <dgm:spPr/>
    </dgm:pt>
    <dgm:pt modelId="{2E3F1109-EFC8-4383-A16C-2EBCC36B53DE}" type="pres">
      <dgm:prSet presAssocID="{B2D5F599-1E84-464D-A32D-1E22D1AAF8EF}" presName="parTx" presStyleLbl="revTx" presStyleIdx="0" presStyleCnt="2">
        <dgm:presLayoutVars>
          <dgm:chMax val="0"/>
          <dgm:chPref val="0"/>
        </dgm:presLayoutVars>
      </dgm:prSet>
      <dgm:spPr/>
    </dgm:pt>
    <dgm:pt modelId="{DE41D23C-4146-44DE-87A9-DA4914F78692}" type="pres">
      <dgm:prSet presAssocID="{6EC02DCE-4E3D-48FE-A145-18CE6497DE22}" presName="sibTrans" presStyleCnt="0"/>
      <dgm:spPr/>
    </dgm:pt>
    <dgm:pt modelId="{44DA05E8-748C-4526-A2BA-FFA7AA874842}" type="pres">
      <dgm:prSet presAssocID="{297E419A-92CE-4C7F-B3D8-917CF69E50BC}" presName="compNode" presStyleCnt="0"/>
      <dgm:spPr/>
    </dgm:pt>
    <dgm:pt modelId="{DD5471EB-5C8D-4712-966A-8B695F1AE47D}" type="pres">
      <dgm:prSet presAssocID="{297E419A-92CE-4C7F-B3D8-917CF69E50BC}" presName="bgRect" presStyleLbl="bgShp" presStyleIdx="1" presStyleCnt="2"/>
      <dgm:spPr/>
    </dgm:pt>
    <dgm:pt modelId="{4257B044-D664-458E-9607-AC0D6EEFD257}" type="pres">
      <dgm:prSet presAssocID="{297E419A-92CE-4C7F-B3D8-917CF69E50B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stle scene"/>
        </a:ext>
      </dgm:extLst>
    </dgm:pt>
    <dgm:pt modelId="{34679580-7095-41F9-A889-B89FC767AD86}" type="pres">
      <dgm:prSet presAssocID="{297E419A-92CE-4C7F-B3D8-917CF69E50BC}" presName="spaceRect" presStyleCnt="0"/>
      <dgm:spPr/>
    </dgm:pt>
    <dgm:pt modelId="{3C7E5F94-808D-49C9-B458-1D226DBAA4E1}" type="pres">
      <dgm:prSet presAssocID="{297E419A-92CE-4C7F-B3D8-917CF69E50B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31D2004-A583-4BD7-B098-F64C2B161C63}" srcId="{51654C7C-2E4E-4489-912D-758B70EC5809}" destId="{297E419A-92CE-4C7F-B3D8-917CF69E50BC}" srcOrd="1" destOrd="0" parTransId="{DFD5CB1D-04FD-4170-872C-2CAF7411925C}" sibTransId="{EDE39C65-D176-4E25-9D64-E0CA008C5655}"/>
    <dgm:cxn modelId="{0138EB51-BDB3-4508-B8AB-1060CDFC85D8}" type="presOf" srcId="{297E419A-92CE-4C7F-B3D8-917CF69E50BC}" destId="{3C7E5F94-808D-49C9-B458-1D226DBAA4E1}" srcOrd="0" destOrd="0" presId="urn:microsoft.com/office/officeart/2018/2/layout/IconVerticalSolidList"/>
    <dgm:cxn modelId="{2281B183-2E31-44BA-8587-3EC145F8794B}" srcId="{51654C7C-2E4E-4489-912D-758B70EC5809}" destId="{B2D5F599-1E84-464D-A32D-1E22D1AAF8EF}" srcOrd="0" destOrd="0" parTransId="{535E7D44-4F1E-44A3-BC8B-8A5DBD3D5E48}" sibTransId="{6EC02DCE-4E3D-48FE-A145-18CE6497DE22}"/>
    <dgm:cxn modelId="{5885BAA7-D2AE-4571-8367-C433225D7D93}" type="presOf" srcId="{B2D5F599-1E84-464D-A32D-1E22D1AAF8EF}" destId="{2E3F1109-EFC8-4383-A16C-2EBCC36B53DE}" srcOrd="0" destOrd="0" presId="urn:microsoft.com/office/officeart/2018/2/layout/IconVerticalSolidList"/>
    <dgm:cxn modelId="{9DA569C2-96A5-4321-B994-FA56AD5AE39C}" type="presOf" srcId="{51654C7C-2E4E-4489-912D-758B70EC5809}" destId="{7D793FD6-E1CA-43F3-BD0B-AD82DDDC30EB}" srcOrd="0" destOrd="0" presId="urn:microsoft.com/office/officeart/2018/2/layout/IconVerticalSolidList"/>
    <dgm:cxn modelId="{FCEC43FB-67D0-4B45-934C-C4A3C63B6125}" type="presParOf" srcId="{7D793FD6-E1CA-43F3-BD0B-AD82DDDC30EB}" destId="{8930A468-5ED8-4532-8FD1-13FF9074A6D7}" srcOrd="0" destOrd="0" presId="urn:microsoft.com/office/officeart/2018/2/layout/IconVerticalSolidList"/>
    <dgm:cxn modelId="{62A76825-6AC1-43F5-A8C1-3CC6546A6D9A}" type="presParOf" srcId="{8930A468-5ED8-4532-8FD1-13FF9074A6D7}" destId="{7562EBC4-34A3-489F-B12A-6C857597F0ED}" srcOrd="0" destOrd="0" presId="urn:microsoft.com/office/officeart/2018/2/layout/IconVerticalSolidList"/>
    <dgm:cxn modelId="{21DBC7CA-D5B7-452E-AC5D-D593BBF4A746}" type="presParOf" srcId="{8930A468-5ED8-4532-8FD1-13FF9074A6D7}" destId="{D3EE206A-F52D-458A-89E1-2412A37672CD}" srcOrd="1" destOrd="0" presId="urn:microsoft.com/office/officeart/2018/2/layout/IconVerticalSolidList"/>
    <dgm:cxn modelId="{85DD8ED2-ED79-4CB7-B582-92A9E4116524}" type="presParOf" srcId="{8930A468-5ED8-4532-8FD1-13FF9074A6D7}" destId="{8D945213-92D3-47EA-9A37-70ED5EF0AF1E}" srcOrd="2" destOrd="0" presId="urn:microsoft.com/office/officeart/2018/2/layout/IconVerticalSolidList"/>
    <dgm:cxn modelId="{F3815C77-801D-4282-926F-2ED1466B8F12}" type="presParOf" srcId="{8930A468-5ED8-4532-8FD1-13FF9074A6D7}" destId="{2E3F1109-EFC8-4383-A16C-2EBCC36B53DE}" srcOrd="3" destOrd="0" presId="urn:microsoft.com/office/officeart/2018/2/layout/IconVerticalSolidList"/>
    <dgm:cxn modelId="{561B294C-1802-4E90-943C-B40C0635B90A}" type="presParOf" srcId="{7D793FD6-E1CA-43F3-BD0B-AD82DDDC30EB}" destId="{DE41D23C-4146-44DE-87A9-DA4914F78692}" srcOrd="1" destOrd="0" presId="urn:microsoft.com/office/officeart/2018/2/layout/IconVerticalSolidList"/>
    <dgm:cxn modelId="{AF9F44B6-B1E7-425C-8D0F-A6D567C094E8}" type="presParOf" srcId="{7D793FD6-E1CA-43F3-BD0B-AD82DDDC30EB}" destId="{44DA05E8-748C-4526-A2BA-FFA7AA874842}" srcOrd="2" destOrd="0" presId="urn:microsoft.com/office/officeart/2018/2/layout/IconVerticalSolidList"/>
    <dgm:cxn modelId="{0DE40A8B-E21A-4846-A71C-84645C3A9899}" type="presParOf" srcId="{44DA05E8-748C-4526-A2BA-FFA7AA874842}" destId="{DD5471EB-5C8D-4712-966A-8B695F1AE47D}" srcOrd="0" destOrd="0" presId="urn:microsoft.com/office/officeart/2018/2/layout/IconVerticalSolidList"/>
    <dgm:cxn modelId="{BAB561FE-E266-4A85-A390-42E8BF59E3DD}" type="presParOf" srcId="{44DA05E8-748C-4526-A2BA-FFA7AA874842}" destId="{4257B044-D664-458E-9607-AC0D6EEFD257}" srcOrd="1" destOrd="0" presId="urn:microsoft.com/office/officeart/2018/2/layout/IconVerticalSolidList"/>
    <dgm:cxn modelId="{C2010EC4-7941-470E-9C63-6DEC893D8C72}" type="presParOf" srcId="{44DA05E8-748C-4526-A2BA-FFA7AA874842}" destId="{34679580-7095-41F9-A889-B89FC767AD86}" srcOrd="2" destOrd="0" presId="urn:microsoft.com/office/officeart/2018/2/layout/IconVerticalSolidList"/>
    <dgm:cxn modelId="{F8B4E341-3BE5-4891-A625-65E60A818174}" type="presParOf" srcId="{44DA05E8-748C-4526-A2BA-FFA7AA874842}" destId="{3C7E5F94-808D-49C9-B458-1D226DBAA4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D4D28-E74E-47D2-922F-BFB609D2D93A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29360-C1B9-4774-9177-F405370AF861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B8553-23A4-4383-B539-E54D090F4DEB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Accurate house price prediction is</a:t>
          </a:r>
          <a:r>
            <a:rPr lang="he-IL" sz="2200" kern="1200"/>
            <a:t> </a:t>
          </a:r>
          <a:r>
            <a:rPr lang="en-US" sz="2200" kern="1200"/>
            <a:t>important for both the real estate market and broader societal well-being.</a:t>
          </a:r>
        </a:p>
      </dsp:txBody>
      <dsp:txXfrm>
        <a:off x="1844034" y="682"/>
        <a:ext cx="4401230" cy="1596566"/>
      </dsp:txXfrm>
    </dsp:sp>
    <dsp:sp modelId="{E3C5022E-D9DC-4E0E-A5E2-FD5568341433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0E3BD-D6EF-4FD2-870F-86C4C2B37EE8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0030E-5475-45D2-A2D1-8ECAE767A2B2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Adequate housing is recognized as a fundamental human right by the United Nations.</a:t>
          </a:r>
        </a:p>
      </dsp:txBody>
      <dsp:txXfrm>
        <a:off x="1844034" y="1996390"/>
        <a:ext cx="4401230" cy="1596566"/>
      </dsp:txXfrm>
    </dsp:sp>
    <dsp:sp modelId="{B2AC055F-875A-4F7E-A284-954367FE1611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79A43-CE52-4FEA-8EB5-9F81A3D4772C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4E06F-7B41-49DC-940D-137E9D89F267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 facilitate adequate housing, accurate price prediction is necessary.</a:t>
          </a:r>
        </a:p>
      </dsp:txBody>
      <dsp:txXfrm>
        <a:off x="1844034" y="3992098"/>
        <a:ext cx="4401230" cy="159656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FD4A2-E259-48E2-ACB5-67ED4292CBE8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4E649-CD9E-4B7B-9C51-895A773A5A00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have tried many combinations for radius thresholds for walking, biking, and driving.</a:t>
          </a:r>
        </a:p>
      </dsp:txBody>
      <dsp:txXfrm>
        <a:off x="59990" y="2654049"/>
        <a:ext cx="3226223" cy="720000"/>
      </dsp:txXfrm>
    </dsp:sp>
    <dsp:sp modelId="{59865F51-2C1E-46D6-86C5-62CE9F6FB4D7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A5558-25E5-48C2-B5EB-7DE0895BF0F9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Top-</a:t>
          </a:r>
          <a:r>
            <a:rPr lang="en-US" sz="1700" i="1" kern="1200"/>
            <a:t>k</a:t>
          </a:r>
          <a:r>
            <a:rPr lang="en-US" sz="1700" kern="1200"/>
            <a:t> connections per node within each radius.</a:t>
          </a:r>
        </a:p>
      </dsp:txBody>
      <dsp:txXfrm>
        <a:off x="3850802" y="2654049"/>
        <a:ext cx="3226223" cy="720000"/>
      </dsp:txXfrm>
    </dsp:sp>
    <dsp:sp modelId="{523A75B8-31AC-4C6D-9788-4119B042EDB8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E5562-0BC2-45B3-88E1-5D264B1E9A4D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GNN architecture choice.</a:t>
          </a:r>
        </a:p>
      </dsp:txBody>
      <dsp:txXfrm>
        <a:off x="7641615" y="2654049"/>
        <a:ext cx="3226223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586E1-6D1C-4DF6-8705-F2F781F6326A}">
      <dsp:nvSpPr>
        <dsp:cNvPr id="0" name=""/>
        <dsp:cNvSpPr/>
      </dsp:nvSpPr>
      <dsp:spPr>
        <a:xfrm rot="16200000">
          <a:off x="2338" y="1178"/>
          <a:ext cx="4348981" cy="4348981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 performance was assessed using: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MSE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RMSE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MAE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MAPE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R²</a:t>
          </a:r>
        </a:p>
      </dsp:txBody>
      <dsp:txXfrm rot="5400000">
        <a:off x="2338" y="1088423"/>
        <a:ext cx="3587909" cy="2174491"/>
      </dsp:txXfrm>
    </dsp:sp>
    <dsp:sp modelId="{838E9707-1FE1-42F3-B4A4-89DA18C652BD}">
      <dsp:nvSpPr>
        <dsp:cNvPr id="0" name=""/>
        <dsp:cNvSpPr/>
      </dsp:nvSpPr>
      <dsp:spPr>
        <a:xfrm rot="5400000">
          <a:off x="6164280" y="1178"/>
          <a:ext cx="4348981" cy="4348981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Scaled MSE was the main evaluation criterion.</a:t>
          </a:r>
        </a:p>
      </dsp:txBody>
      <dsp:txXfrm rot="-5400000">
        <a:off x="6925352" y="1088423"/>
        <a:ext cx="3587909" cy="217449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26DD3-FF47-477E-BEDE-11F50B63ADF8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45B7B-D740-4799-9956-D61528951304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GNN VS CatBoost: CatBoost’s MSE was 0.0003468. CatBoost is better.</a:t>
          </a:r>
        </a:p>
      </dsp:txBody>
      <dsp:txXfrm>
        <a:off x="608661" y="692298"/>
        <a:ext cx="4508047" cy="2799040"/>
      </dsp:txXfrm>
    </dsp:sp>
    <dsp:sp modelId="{8AE02553-84EE-4227-BE0D-97825819480B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7B27C-E096-43B8-917B-732A15E804EA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best-performing GNN configuration was GraphSAGE with three distance groups and with the top-20 nearest neighbors per group, with an MSE of 0.0006510. Yet, CatBoost was better.</a:t>
          </a:r>
        </a:p>
      </dsp:txBody>
      <dsp:txXfrm>
        <a:off x="6331365" y="692298"/>
        <a:ext cx="4508047" cy="279904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55E60-9A43-4B34-AA67-D34FFC932628}">
      <dsp:nvSpPr>
        <dsp:cNvPr id="0" name=""/>
        <dsp:cNvSpPr/>
      </dsp:nvSpPr>
      <dsp:spPr>
        <a:xfrm>
          <a:off x="9604" y="700912"/>
          <a:ext cx="2870689" cy="22875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CatBoost remains a strong baseline.</a:t>
          </a:r>
        </a:p>
      </dsp:txBody>
      <dsp:txXfrm>
        <a:off x="76605" y="767913"/>
        <a:ext cx="2736687" cy="2153578"/>
      </dsp:txXfrm>
    </dsp:sp>
    <dsp:sp modelId="{A783E404-F977-48B6-B8E3-171AAEA92769}">
      <dsp:nvSpPr>
        <dsp:cNvPr id="0" name=""/>
        <dsp:cNvSpPr/>
      </dsp:nvSpPr>
      <dsp:spPr>
        <a:xfrm>
          <a:off x="3167362" y="1488737"/>
          <a:ext cx="608586" cy="7119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167362" y="1631123"/>
        <a:ext cx="426010" cy="427158"/>
      </dsp:txXfrm>
    </dsp:sp>
    <dsp:sp modelId="{D8FA57A5-1035-48AE-B931-6EC98957F6EF}">
      <dsp:nvSpPr>
        <dsp:cNvPr id="0" name=""/>
        <dsp:cNvSpPr/>
      </dsp:nvSpPr>
      <dsp:spPr>
        <a:xfrm>
          <a:off x="4028569" y="700912"/>
          <a:ext cx="2870689" cy="22875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Humanistic graph design performed even worse then over naïve GNN baselines.</a:t>
          </a:r>
        </a:p>
      </dsp:txBody>
      <dsp:txXfrm>
        <a:off x="4095570" y="767913"/>
        <a:ext cx="2736687" cy="2153578"/>
      </dsp:txXfrm>
    </dsp:sp>
    <dsp:sp modelId="{42462063-D799-42ED-832D-E5D13AF8419C}">
      <dsp:nvSpPr>
        <dsp:cNvPr id="0" name=""/>
        <dsp:cNvSpPr/>
      </dsp:nvSpPr>
      <dsp:spPr>
        <a:xfrm>
          <a:off x="7186328" y="1488737"/>
          <a:ext cx="608586" cy="7119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186328" y="1631123"/>
        <a:ext cx="426010" cy="427158"/>
      </dsp:txXfrm>
    </dsp:sp>
    <dsp:sp modelId="{6B84C472-D597-4C19-9628-6696A592AD40}">
      <dsp:nvSpPr>
        <dsp:cNvPr id="0" name=""/>
        <dsp:cNvSpPr/>
      </dsp:nvSpPr>
      <dsp:spPr>
        <a:xfrm>
          <a:off x="8047535" y="700912"/>
          <a:ext cx="2870689" cy="22875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Could be that the information about location and price is already within the proximity of each </a:t>
          </a:r>
          <a:r>
            <a:rPr lang="en-US" sz="1800" kern="1200" dirty="0" err="1"/>
            <a:t>propertywe</a:t>
          </a:r>
          <a:r>
            <a:rPr lang="en-US" sz="1800" kern="1200" dirty="0"/>
            <a:t> didn't reveal any new information that was not there already.</a:t>
          </a:r>
        </a:p>
      </dsp:txBody>
      <dsp:txXfrm>
        <a:off x="8114536" y="767913"/>
        <a:ext cx="2736687" cy="215357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42B4E-09D0-4FCD-AEF8-263DD7C1E325}">
      <dsp:nvSpPr>
        <dsp:cNvPr id="0" name=""/>
        <dsp:cNvSpPr/>
      </dsp:nvSpPr>
      <dsp:spPr>
        <a:xfrm>
          <a:off x="0" y="8179"/>
          <a:ext cx="6301601" cy="19023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Conceptual alignment with human reasoning does not necessarily yield better predictive accuracy.</a:t>
          </a:r>
        </a:p>
      </dsp:txBody>
      <dsp:txXfrm>
        <a:off x="92863" y="101042"/>
        <a:ext cx="6115875" cy="1716584"/>
      </dsp:txXfrm>
    </dsp:sp>
    <dsp:sp modelId="{A607F68E-9731-4812-B608-3097E44E93B3}">
      <dsp:nvSpPr>
        <dsp:cNvPr id="0" name=""/>
        <dsp:cNvSpPr/>
      </dsp:nvSpPr>
      <dsp:spPr>
        <a:xfrm>
          <a:off x="0" y="1988249"/>
          <a:ext cx="6301601" cy="190231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 combination of rich tabular attributes with gradient boosting methods currently remains the most effective approach.</a:t>
          </a:r>
        </a:p>
      </dsp:txBody>
      <dsp:txXfrm>
        <a:off x="92863" y="2081112"/>
        <a:ext cx="6115875" cy="1716584"/>
      </dsp:txXfrm>
    </dsp:sp>
    <dsp:sp modelId="{95649349-D701-46AC-8860-A44031B07ED7}">
      <dsp:nvSpPr>
        <dsp:cNvPr id="0" name=""/>
        <dsp:cNvSpPr/>
      </dsp:nvSpPr>
      <dsp:spPr>
        <a:xfrm>
          <a:off x="0" y="3968319"/>
          <a:ext cx="6301601" cy="190231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More complex distance bands can dilute useful local information rather than enhance it.</a:t>
          </a:r>
          <a:endParaRPr lang="en-US" sz="2700" kern="1200"/>
        </a:p>
      </dsp:txBody>
      <dsp:txXfrm>
        <a:off x="92863" y="4061182"/>
        <a:ext cx="6115875" cy="171658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7CFDB-A410-4890-9A8C-3906D500072C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E1774-5FCA-41BA-A499-BE3160C9CC8A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F7965-B130-46CA-8416-027E27880027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Incorporating real transportation or amenity may yield more meaningful edge definitions.</a:t>
          </a:r>
        </a:p>
      </dsp:txBody>
      <dsp:txXfrm>
        <a:off x="1948202" y="368029"/>
        <a:ext cx="3233964" cy="1371985"/>
      </dsp:txXfrm>
    </dsp:sp>
    <dsp:sp modelId="{DA8DF963-7E6F-43AC-8540-BC7403EA1B18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74FB7C-ABFC-40D5-8437-AC492CBD4945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4FC15-6E6E-4DDE-9DE2-A8E79D744AD6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Boosting models handling tabular features and GNNs capturing local relational patterns could combine the strengths of both paradigms.</a:t>
          </a:r>
        </a:p>
      </dsp:txBody>
      <dsp:txXfrm>
        <a:off x="7411643" y="368029"/>
        <a:ext cx="3233964" cy="1371985"/>
      </dsp:txXfrm>
    </dsp:sp>
    <dsp:sp modelId="{5302F337-BEA0-4F2E-82F0-C823A79A3027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DFC295-7E0E-4885-BFB0-4668B6D2FC1C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3D7E0-C5C6-4339-BA6E-D766ABA4E0B9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Multi-year transactions and applying temporal GNNs might better capture long-term market dynamics.</a:t>
          </a:r>
        </a:p>
      </dsp:txBody>
      <dsp:txXfrm>
        <a:off x="1948202" y="2452790"/>
        <a:ext cx="3233964" cy="1371985"/>
      </dsp:txXfrm>
    </dsp:sp>
    <dsp:sp modelId="{F7D942B9-516E-48E8-B772-C23F233E005D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F9E404-65BF-473C-9E38-61FDF234749E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C8068-ABEA-4ACF-9D59-D9018F5F5CE1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Replicating the experiments on different housing could test the generalizability of our conclusions.</a:t>
          </a:r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E1241-7017-4486-933A-856BAD02FCF6}">
      <dsp:nvSpPr>
        <dsp:cNvPr id="0" name=""/>
        <dsp:cNvSpPr/>
      </dsp:nvSpPr>
      <dsp:spPr>
        <a:xfrm>
          <a:off x="0" y="42203"/>
          <a:ext cx="6245265" cy="1352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Precise house price predictions help in many ways:</a:t>
          </a:r>
        </a:p>
      </dsp:txBody>
      <dsp:txXfrm>
        <a:off x="66025" y="108228"/>
        <a:ext cx="6113215" cy="1220470"/>
      </dsp:txXfrm>
    </dsp:sp>
    <dsp:sp modelId="{4288DF4D-F2F9-4733-AF9F-00F6C598078B}">
      <dsp:nvSpPr>
        <dsp:cNvPr id="0" name=""/>
        <dsp:cNvSpPr/>
      </dsp:nvSpPr>
      <dsp:spPr>
        <a:xfrm>
          <a:off x="0" y="1394723"/>
          <a:ext cx="6245265" cy="4152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Empower many parties to make informed decisions.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Enhances small industries’ competitive edge and operational strategies.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Can prevent market manipulation and inform on fair pricing strategies.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Can guide public policies by identifying extreme cases (such as unaffordable areas).</a:t>
          </a:r>
        </a:p>
      </dsp:txBody>
      <dsp:txXfrm>
        <a:off x="0" y="1394723"/>
        <a:ext cx="6245265" cy="41524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53A80-1BC4-455E-A08F-F8EC0BB3BE2B}">
      <dsp:nvSpPr>
        <dsp:cNvPr id="0" name=""/>
        <dsp:cNvSpPr/>
      </dsp:nvSpPr>
      <dsp:spPr>
        <a:xfrm>
          <a:off x="52" y="37513"/>
          <a:ext cx="5056212" cy="14243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Traditional machine learning methods have demonstrated robust performance in house price prediction.</a:t>
          </a:r>
        </a:p>
      </dsp:txBody>
      <dsp:txXfrm>
        <a:off x="52" y="37513"/>
        <a:ext cx="5056212" cy="1424342"/>
      </dsp:txXfrm>
    </dsp:sp>
    <dsp:sp modelId="{33E046C1-EDF8-4651-9020-1B91503093C5}">
      <dsp:nvSpPr>
        <dsp:cNvPr id="0" name=""/>
        <dsp:cNvSpPr/>
      </dsp:nvSpPr>
      <dsp:spPr>
        <a:xfrm>
          <a:off x="52" y="1461855"/>
          <a:ext cx="5056212" cy="223442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C2C46-2366-4D30-B460-9AE7FBC76398}">
      <dsp:nvSpPr>
        <dsp:cNvPr id="0" name=""/>
        <dsp:cNvSpPr/>
      </dsp:nvSpPr>
      <dsp:spPr>
        <a:xfrm>
          <a:off x="5764134" y="37513"/>
          <a:ext cx="5056212" cy="14243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However, these models often struggle with capturing the spatial dependencies inherent in housing data:</a:t>
          </a:r>
        </a:p>
      </dsp:txBody>
      <dsp:txXfrm>
        <a:off x="5764134" y="37513"/>
        <a:ext cx="5056212" cy="1424342"/>
      </dsp:txXfrm>
    </dsp:sp>
    <dsp:sp modelId="{D4FF467F-49DA-40EE-96C3-45E89646A103}">
      <dsp:nvSpPr>
        <dsp:cNvPr id="0" name=""/>
        <dsp:cNvSpPr/>
      </dsp:nvSpPr>
      <dsp:spPr>
        <a:xfrm>
          <a:off x="5764134" y="1461855"/>
          <a:ext cx="5056212" cy="223442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1. Geographic coordinates input features make tree-based models “go crazy”.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2. tree-based models can’t handle both spatial and nonspatial attributes.</a:t>
          </a:r>
        </a:p>
      </dsp:txBody>
      <dsp:txXfrm>
        <a:off x="5764134" y="1461855"/>
        <a:ext cx="5056212" cy="22344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524FC-CAC3-4B15-9003-3E953FF66C98}">
      <dsp:nvSpPr>
        <dsp:cNvPr id="0" name=""/>
        <dsp:cNvSpPr/>
      </dsp:nvSpPr>
      <dsp:spPr>
        <a:xfrm>
          <a:off x="523095" y="561389"/>
          <a:ext cx="1441902" cy="14419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44DB4-1151-4E03-B831-3C98AC1125A4}">
      <dsp:nvSpPr>
        <dsp:cNvPr id="0" name=""/>
        <dsp:cNvSpPr/>
      </dsp:nvSpPr>
      <dsp:spPr>
        <a:xfrm>
          <a:off x="830385" y="868680"/>
          <a:ext cx="827321" cy="827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321C2-DE3F-44F6-AE2A-CE215038A5F7}">
      <dsp:nvSpPr>
        <dsp:cNvPr id="0" name=""/>
        <dsp:cNvSpPr/>
      </dsp:nvSpPr>
      <dsp:spPr>
        <a:xfrm>
          <a:off x="62159" y="2452409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Represents houses as nodes, and their spatial relations between houses as edges in a graph.</a:t>
          </a:r>
        </a:p>
      </dsp:txBody>
      <dsp:txXfrm>
        <a:off x="62159" y="2452409"/>
        <a:ext cx="2363775" cy="720000"/>
      </dsp:txXfrm>
    </dsp:sp>
    <dsp:sp modelId="{5A8B5B2E-385A-444C-A7C3-CAD27C27F6D9}">
      <dsp:nvSpPr>
        <dsp:cNvPr id="0" name=""/>
        <dsp:cNvSpPr/>
      </dsp:nvSpPr>
      <dsp:spPr>
        <a:xfrm>
          <a:off x="3300530" y="561389"/>
          <a:ext cx="1441902" cy="14419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178BFA-269B-456C-9099-C7E0FCF41DF0}">
      <dsp:nvSpPr>
        <dsp:cNvPr id="0" name=""/>
        <dsp:cNvSpPr/>
      </dsp:nvSpPr>
      <dsp:spPr>
        <a:xfrm>
          <a:off x="3607821" y="868680"/>
          <a:ext cx="827321" cy="8273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C5EC35-A893-425A-B429-CA879A697D32}">
      <dsp:nvSpPr>
        <dsp:cNvPr id="0" name=""/>
        <dsp:cNvSpPr/>
      </dsp:nvSpPr>
      <dsp:spPr>
        <a:xfrm>
          <a:off x="2839594" y="2452409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Allows to model spatial dependencies in housing data and capture spatial patterns.</a:t>
          </a:r>
        </a:p>
      </dsp:txBody>
      <dsp:txXfrm>
        <a:off x="2839594" y="2452409"/>
        <a:ext cx="2363775" cy="720000"/>
      </dsp:txXfrm>
    </dsp:sp>
    <dsp:sp modelId="{94ACDF9B-8F79-4B91-97D7-B29487CF5D4B}">
      <dsp:nvSpPr>
        <dsp:cNvPr id="0" name=""/>
        <dsp:cNvSpPr/>
      </dsp:nvSpPr>
      <dsp:spPr>
        <a:xfrm>
          <a:off x="6077966" y="561389"/>
          <a:ext cx="1441902" cy="14419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2350A-DC91-4E07-BD28-567E6D90EA45}">
      <dsp:nvSpPr>
        <dsp:cNvPr id="0" name=""/>
        <dsp:cNvSpPr/>
      </dsp:nvSpPr>
      <dsp:spPr>
        <a:xfrm>
          <a:off x="6385257" y="868680"/>
          <a:ext cx="827321" cy="8273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19B83-F3A1-40B4-A8B8-7DB5DD5A84B9}">
      <dsp:nvSpPr>
        <dsp:cNvPr id="0" name=""/>
        <dsp:cNvSpPr/>
      </dsp:nvSpPr>
      <dsp:spPr>
        <a:xfrm>
          <a:off x="5617030" y="2452409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The principle of homophily suggests that GNNs could effectively capture spatial autocorrelation.</a:t>
          </a:r>
        </a:p>
      </dsp:txBody>
      <dsp:txXfrm>
        <a:off x="5617030" y="2452409"/>
        <a:ext cx="2363775" cy="720000"/>
      </dsp:txXfrm>
    </dsp:sp>
    <dsp:sp modelId="{D9B0E20A-940D-4676-8F5E-56F428EFFAFB}">
      <dsp:nvSpPr>
        <dsp:cNvPr id="0" name=""/>
        <dsp:cNvSpPr/>
      </dsp:nvSpPr>
      <dsp:spPr>
        <a:xfrm>
          <a:off x="8855402" y="561389"/>
          <a:ext cx="1441902" cy="14419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2C0F60-C745-4CB9-8CF0-67E1A3FB1B93}">
      <dsp:nvSpPr>
        <dsp:cNvPr id="0" name=""/>
        <dsp:cNvSpPr/>
      </dsp:nvSpPr>
      <dsp:spPr>
        <a:xfrm>
          <a:off x="9162692" y="868680"/>
          <a:ext cx="827321" cy="8273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9246D-4263-4678-8611-48FD8E71E9D5}">
      <dsp:nvSpPr>
        <dsp:cNvPr id="0" name=""/>
        <dsp:cNvSpPr/>
      </dsp:nvSpPr>
      <dsp:spPr>
        <a:xfrm>
          <a:off x="8394465" y="2452409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We would like to explore that.</a:t>
          </a:r>
        </a:p>
      </dsp:txBody>
      <dsp:txXfrm>
        <a:off x="8394465" y="2452409"/>
        <a:ext cx="2363775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81C60-572E-4BC4-BEB7-3C9F4C8CBEFC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4FB7F-5D63-4BC2-BD2E-4DFA06A2CC14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We believe that house prices are determined by humans, and thus the graph creation should be more human like. </a:t>
          </a:r>
        </a:p>
      </dsp:txBody>
      <dsp:txXfrm>
        <a:off x="59990" y="2654049"/>
        <a:ext cx="3226223" cy="720000"/>
      </dsp:txXfrm>
    </dsp:sp>
    <dsp:sp modelId="{2B455A79-DC95-4187-B20E-770CC89B80B4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88ACE-8459-41F5-96FD-9F2A25DF3900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Places that are walking, biking and driving distance will be grouped together into the same distance category.</a:t>
          </a:r>
        </a:p>
      </dsp:txBody>
      <dsp:txXfrm>
        <a:off x="3850802" y="2654049"/>
        <a:ext cx="3226223" cy="720000"/>
      </dsp:txXfrm>
    </dsp:sp>
    <dsp:sp modelId="{73D120D4-F592-40BF-AB7A-F2E7AF82414D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B6464-20B9-4046-AE23-D46CBD9D2FC5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actual distance in kilometers remains mostly irrelevant.</a:t>
          </a:r>
        </a:p>
      </dsp:txBody>
      <dsp:txXfrm>
        <a:off x="7641615" y="2654049"/>
        <a:ext cx="3226223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49E62-1365-4136-A22C-7D92ADB65162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77F908-832F-4FBF-BABA-09DA72676941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64C2E-C569-4CE9-9DBB-BCAFE41636A1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Despite everything we discussed, GNN’s still lack success.</a:t>
          </a:r>
        </a:p>
      </dsp:txBody>
      <dsp:txXfrm>
        <a:off x="1058686" y="1808"/>
        <a:ext cx="9456913" cy="916611"/>
      </dsp:txXfrm>
    </dsp:sp>
    <dsp:sp modelId="{A79D50A8-3358-4343-9C4A-15B74ADF4182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EFFFB3-F274-4F5B-A937-43475D837E97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FC266-C1EB-4F4F-9E7E-FCEC7A84D1AC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Thus, in this project we would like to improve on the result of the Graph neural networks for house price prediction by incorporating the radius method.</a:t>
          </a:r>
        </a:p>
      </dsp:txBody>
      <dsp:txXfrm>
        <a:off x="1058686" y="1147573"/>
        <a:ext cx="9456913" cy="916611"/>
      </dsp:txXfrm>
    </dsp:sp>
    <dsp:sp modelId="{54A278AE-7396-4E27-B899-DB53038C0D0A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37C484-E3A5-4733-AFDF-0CA6CF3A0348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D7C1A-FC4A-4D89-8A4F-1DF71EC49969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 have built 2 models: 1 CatBoost  and 1 GNN with the radius method.</a:t>
          </a:r>
        </a:p>
      </dsp:txBody>
      <dsp:txXfrm>
        <a:off x="1058686" y="2293338"/>
        <a:ext cx="9456913" cy="916611"/>
      </dsp:txXfrm>
    </dsp:sp>
    <dsp:sp modelId="{A7336841-0801-4F97-9471-CBDD2D91C998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85A46-AB26-4A15-B883-7A4BDC5E2228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6AEB6-5AF3-4AF1-BF8E-841C11D25010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 have compared MSE between them to decide if we improved upon the original GNN.</a:t>
          </a:r>
        </a:p>
      </dsp:txBody>
      <dsp:txXfrm>
        <a:off x="1058686" y="3439103"/>
        <a:ext cx="9456913" cy="91661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977EA-EDA7-4395-B3C8-1EE0B42ACA05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27632-1759-4548-AD63-A773DFA5A425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Dividing node to 3 groups by distance.</a:t>
          </a:r>
        </a:p>
      </dsp:txBody>
      <dsp:txXfrm>
        <a:off x="378614" y="886531"/>
        <a:ext cx="2810360" cy="1744948"/>
      </dsp:txXfrm>
    </dsp:sp>
    <dsp:sp modelId="{65008D02-847A-4A00-A481-F7E2C0FB8A12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CF18F-1271-4C47-A23F-6B099492BE41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Edges were created based on cosine similarity of the original features.</a:t>
          </a:r>
        </a:p>
      </dsp:txBody>
      <dsp:txXfrm>
        <a:off x="3946203" y="886531"/>
        <a:ext cx="2810360" cy="1744948"/>
      </dsp:txXfrm>
    </dsp:sp>
    <dsp:sp modelId="{1C7C5AD4-8DF5-44DE-9E3E-C42D32F8ADE0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D0669-82D0-4C3E-836E-3E20DC954189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This design enforces a non-continuous, non-linear distance function, reflecting the way people intuitively group locations.</a:t>
          </a:r>
        </a:p>
      </dsp:txBody>
      <dsp:txXfrm>
        <a:off x="7513791" y="886531"/>
        <a:ext cx="2810360" cy="17449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086EB9-DFE1-4B92-9A59-8C6B455EAACB}">
      <dsp:nvSpPr>
        <dsp:cNvPr id="0" name=""/>
        <dsp:cNvSpPr/>
      </dsp:nvSpPr>
      <dsp:spPr>
        <a:xfrm>
          <a:off x="0" y="14753"/>
          <a:ext cx="6245265" cy="12776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Data preprocessing</a:t>
          </a:r>
        </a:p>
      </dsp:txBody>
      <dsp:txXfrm>
        <a:off x="62369" y="77122"/>
        <a:ext cx="6120527" cy="1152902"/>
      </dsp:txXfrm>
    </dsp:sp>
    <dsp:sp modelId="{A1CECF50-030C-4708-8E8B-20F4F2D62BAC}">
      <dsp:nvSpPr>
        <dsp:cNvPr id="0" name=""/>
        <dsp:cNvSpPr/>
      </dsp:nvSpPr>
      <dsp:spPr>
        <a:xfrm>
          <a:off x="0" y="1442153"/>
          <a:ext cx="6245265" cy="127764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Graph construction</a:t>
          </a:r>
        </a:p>
      </dsp:txBody>
      <dsp:txXfrm>
        <a:off x="62369" y="1504522"/>
        <a:ext cx="6120527" cy="1152902"/>
      </dsp:txXfrm>
    </dsp:sp>
    <dsp:sp modelId="{DA1EF58A-FB9C-46AA-94FC-A357B3374F66}">
      <dsp:nvSpPr>
        <dsp:cNvPr id="0" name=""/>
        <dsp:cNvSpPr/>
      </dsp:nvSpPr>
      <dsp:spPr>
        <a:xfrm>
          <a:off x="0" y="2869553"/>
          <a:ext cx="6245265" cy="127764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Model training</a:t>
          </a:r>
        </a:p>
      </dsp:txBody>
      <dsp:txXfrm>
        <a:off x="62369" y="2931922"/>
        <a:ext cx="6120527" cy="1152902"/>
      </dsp:txXfrm>
    </dsp:sp>
    <dsp:sp modelId="{248F2E98-45C3-4688-9BBC-2819A4DC7772}">
      <dsp:nvSpPr>
        <dsp:cNvPr id="0" name=""/>
        <dsp:cNvSpPr/>
      </dsp:nvSpPr>
      <dsp:spPr>
        <a:xfrm>
          <a:off x="0" y="4296953"/>
          <a:ext cx="6245265" cy="127764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Evaluation</a:t>
          </a:r>
        </a:p>
      </dsp:txBody>
      <dsp:txXfrm>
        <a:off x="62369" y="4359322"/>
        <a:ext cx="6120527" cy="11529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62EBC4-34A3-489F-B12A-6C857597F0ED}">
      <dsp:nvSpPr>
        <dsp:cNvPr id="0" name=""/>
        <dsp:cNvSpPr/>
      </dsp:nvSpPr>
      <dsp:spPr>
        <a:xfrm>
          <a:off x="0" y="707288"/>
          <a:ext cx="10515600" cy="13057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E206A-F52D-458A-89E1-2412A37672CD}">
      <dsp:nvSpPr>
        <dsp:cNvPr id="0" name=""/>
        <dsp:cNvSpPr/>
      </dsp:nvSpPr>
      <dsp:spPr>
        <a:xfrm>
          <a:off x="394993" y="1001085"/>
          <a:ext cx="718169" cy="718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F1109-EFC8-4383-A16C-2EBCC36B53DE}">
      <dsp:nvSpPr>
        <dsp:cNvPr id="0" name=""/>
        <dsp:cNvSpPr/>
      </dsp:nvSpPr>
      <dsp:spPr>
        <a:xfrm>
          <a:off x="1508156" y="707288"/>
          <a:ext cx="90074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 used the King County Housing Dataset.</a:t>
          </a:r>
        </a:p>
      </dsp:txBody>
      <dsp:txXfrm>
        <a:off x="1508156" y="707288"/>
        <a:ext cx="9007443" cy="1305763"/>
      </dsp:txXfrm>
    </dsp:sp>
    <dsp:sp modelId="{DD5471EB-5C8D-4712-966A-8B695F1AE47D}">
      <dsp:nvSpPr>
        <dsp:cNvPr id="0" name=""/>
        <dsp:cNvSpPr/>
      </dsp:nvSpPr>
      <dsp:spPr>
        <a:xfrm>
          <a:off x="0" y="2339492"/>
          <a:ext cx="10515600" cy="13057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57B044-D664-458E-9607-AC0D6EEFD257}">
      <dsp:nvSpPr>
        <dsp:cNvPr id="0" name=""/>
        <dsp:cNvSpPr/>
      </dsp:nvSpPr>
      <dsp:spPr>
        <a:xfrm>
          <a:off x="394993" y="2633289"/>
          <a:ext cx="718169" cy="718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E5F94-808D-49C9-B458-1D226DBAA4E1}">
      <dsp:nvSpPr>
        <dsp:cNvPr id="0" name=""/>
        <dsp:cNvSpPr/>
      </dsp:nvSpPr>
      <dsp:spPr>
        <a:xfrm>
          <a:off x="1508156" y="2339492"/>
          <a:ext cx="90074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contains records of 21 variables across 21,613 observations, representing residential property sales in King County, Washington between May 2014 and May 2015.</a:t>
          </a:r>
        </a:p>
      </dsp:txBody>
      <dsp:txXfrm>
        <a:off x="1508156" y="2339492"/>
        <a:ext cx="9007443" cy="1305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C712D-DDCD-AC1A-0841-9BE47CFB9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AB1AF-BB0B-31DB-D05E-FD7A6CE82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4C52-8373-CA55-9878-63B61E61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9310-ABBB-4331-9FEE-3FB323C50748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39110-C480-B0C8-FFEE-DBA7419A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368AE-E1DE-E241-F026-3873FB86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FBE1-43A0-4425-B040-4FEC7268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6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47EE-B64E-D0C2-CA50-B4EC77D6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9E50C-39D9-B4EF-2A00-F350050AC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029E0-A643-20BA-6B79-A9D5E5E4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9310-ABBB-4331-9FEE-3FB323C50748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CB19F-2497-F8AA-8B41-66BA28C7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7987B-3848-DAB0-9BDB-C32F100E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FBE1-43A0-4425-B040-4FEC7268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52A167-CDF6-ADC8-6A86-D2E574A73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187C7-E5CD-3D49-37F3-A9B10E9BF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B0ACD-3732-5AC8-B506-EE11B437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9310-ABBB-4331-9FEE-3FB323C50748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B3B6C-B427-EEBD-4BE7-D28458E89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3DECE-946B-E166-8597-368A1730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FBE1-43A0-4425-B040-4FEC7268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7646-091E-C913-1AA2-19A8B777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A6552-0EBA-63CE-FD78-978D8AF91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A532D-ADC8-2739-C525-5F5D4246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9310-ABBB-4331-9FEE-3FB323C50748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680F7-0420-1309-1FD6-C91BD847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D28A8-44F0-970C-37F0-34ACDC1A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FBE1-43A0-4425-B040-4FEC7268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462B-EB41-4B49-C211-82DFC4F93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97463-FE2E-028B-99DD-D18B700AA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B2ADA-7755-1C7F-C3A7-DB7D50EA9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9310-ABBB-4331-9FEE-3FB323C50748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8C42B-8468-2F12-9879-1EFB967F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55DD-8647-4440-D912-1897B976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FBE1-43A0-4425-B040-4FEC7268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7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A49A-6668-149F-AFD2-0B3A65DB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181DF-EB62-44F0-D6D9-6564762B9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6D4CB-94B8-EAE0-2F24-90B67BA77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4D2BD-188C-E29C-4A03-B17EF6BFD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9310-ABBB-4331-9FEE-3FB323C50748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2DA88-8309-64BA-A27F-C9E0CA04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244EA-93AF-2A37-EB26-0BA57DEE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FBE1-43A0-4425-B040-4FEC7268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7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D0D5-13C4-67EE-BAD3-287A1C25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22D02-3841-D830-8C6F-5C7A5EB13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3FAC5-A765-5F97-77C0-4F3FF2764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E036F-2001-7145-8E54-277620B21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D27DF-03CB-C2BF-8C8A-09A8AEC50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9AB5E8-D219-62A7-F34D-63DEB367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9310-ABBB-4331-9FEE-3FB323C50748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083BB6-A15A-B7A0-FDE4-E45304AF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C84FD-B2AF-E206-793F-52624725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FBE1-43A0-4425-B040-4FEC7268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79DF-4556-3530-5C67-E454EC44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F5829-6D55-6C35-2C77-4CEE8602E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9310-ABBB-4331-9FEE-3FB323C50748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D09B8-6C50-CBA5-9F8F-4B9E59A2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6CF1F-87FA-15CF-6301-DA15B2E1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FBE1-43A0-4425-B040-4FEC7268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3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8C529-1BCC-0B51-8C28-AE0662E5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9310-ABBB-4331-9FEE-3FB323C50748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3F8A64-9DF7-6E93-C7AE-2713C156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F34C0-1B30-C666-062C-2C7A68F4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FBE1-43A0-4425-B040-4FEC7268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4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53BD-206F-F241-7046-4E0CA77EA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8EB07-38C8-8009-F54F-5ABF329D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9D6CD-77D6-A17C-A45A-06499506D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01C1E-EAB3-16C7-FC53-BB21D07F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9310-ABBB-4331-9FEE-3FB323C50748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1AFA3-0656-5BFC-8C33-6A694149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9F8EB-2EBD-7BC6-ED93-7290007A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FBE1-43A0-4425-B040-4FEC7268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25CC-4CD8-247D-96D6-31AA927A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2895E-D383-E6ED-A82F-909B3CDB8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373E4-86FA-0CF2-A6DC-076F1DA31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FD939-2C32-B007-BD62-A3F71441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9310-ABBB-4331-9FEE-3FB323C50748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C865E-35DD-AC95-F626-33814CDF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52179-11A4-AB34-B519-0647E60D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FBE1-43A0-4425-B040-4FEC7268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C1EF46-E843-714E-159C-F62AB4B8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826F6-5F9A-6FD8-A5F5-99CDE53E3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1204D-0E1E-B523-4BF2-34D1FF642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289310-ABBB-4331-9FEE-3FB323C50748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914DE-72EC-50F0-C963-ADDF118B7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88604-8AEF-22CE-565A-BE4D82B2E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A7FBE1-43A0-4425-B040-4FEC7268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5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idsection of a person holding a miniature house">
            <a:extLst>
              <a:ext uri="{FF2B5EF4-FFF2-40B4-BE49-F238E27FC236}">
                <a16:creationId xmlns:a16="http://schemas.microsoft.com/office/drawing/2014/main" id="{B5CC7C7D-6845-ED92-29F7-6473175147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9383" b="133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7E059B-26E8-0E52-465B-BDFCC797C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500" b="1">
                <a:solidFill>
                  <a:schemeClr val="tx1"/>
                </a:solidFill>
              </a:rPr>
              <a:t>Real-estate price prediction using real life transportation</a:t>
            </a:r>
            <a:br>
              <a:rPr lang="en-US" sz="5500">
                <a:solidFill>
                  <a:schemeClr val="tx1"/>
                </a:solidFill>
              </a:rPr>
            </a:br>
            <a:endParaRPr lang="en-US" sz="550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20021-3FD6-95C0-EA66-3EBD62D418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Bar Oren, Sivan Masphin, Yuval Raines, Elinor Borochov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770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88DDA-2F23-B899-9C46-20420D9D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b="1"/>
              <a:t>Graph Construction Strategy</a:t>
            </a:r>
            <a:endParaRPr lang="en-US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564203-9A2D-F95A-10C6-204604B320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62035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5707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3342-81F8-E204-A15C-C88CD680E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600" b="1"/>
              <a:t>Algorithmic Workflow</a:t>
            </a:r>
            <a:endParaRPr lang="en-US" sz="56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20EDF6-7173-A351-7D03-00DB0F2CA8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51726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3716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3579D-27F4-C9A4-004D-9E0B5150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/>
              <a:t>Dataset</a:t>
            </a:r>
            <a:endParaRPr lang="en-US" sz="520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52DAAC5C-F674-4571-A89D-81F08D52B0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81479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3425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068E1-AAFB-491E-4AD7-B74DE6C0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 b="1">
                <a:solidFill>
                  <a:srgbClr val="FFFFFF"/>
                </a:solidFill>
              </a:rPr>
              <a:t>Preprocessing and Feature Engineering</a:t>
            </a: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7357A-181E-D69A-FBA8-6F4F25AFD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1) All features were scaled to the range [0,1] using </a:t>
            </a:r>
            <a:r>
              <a:rPr lang="en-US" dirty="0" err="1"/>
              <a:t>MinMax</a:t>
            </a:r>
            <a:r>
              <a:rPr lang="en-US" dirty="0"/>
              <a:t> normalization. Prices were also scaled.</a:t>
            </a:r>
          </a:p>
          <a:p>
            <a:pPr marL="0" indent="0">
              <a:buNone/>
            </a:pPr>
            <a:r>
              <a:rPr lang="en-US" dirty="0"/>
              <a:t>2) Additional features were added as well, such as Total square footage, Bathroom-to-bedroom ratio etc.</a:t>
            </a:r>
          </a:p>
          <a:p>
            <a:pPr marL="0" indent="0">
              <a:buNone/>
            </a:pPr>
            <a:r>
              <a:rPr lang="en-US" dirty="0"/>
              <a:t>3) Missing values ) were dropped, while infinite values were replaced with </a:t>
            </a:r>
            <a:r>
              <a:rPr lang="en-US" dirty="0" err="1"/>
              <a:t>NaN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4) Spatial graphs were constructed using a radius-based method.</a:t>
            </a:r>
          </a:p>
          <a:p>
            <a:pPr marL="0" indent="0">
              <a:buNone/>
            </a:pPr>
            <a:r>
              <a:rPr lang="en-US" dirty="0"/>
              <a:t>* The dataset was split once into 70% training, 15% validation, and 15% test sets.</a:t>
            </a:r>
          </a:p>
        </p:txBody>
      </p:sp>
    </p:spTree>
    <p:extLst>
      <p:ext uri="{BB962C8B-B14F-4D97-AF65-F5344CB8AC3E}">
        <p14:creationId xmlns:p14="http://schemas.microsoft.com/office/powerpoint/2010/main" val="2574642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0B0EC677-CA76-0462-8055-3BE80722BD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34" r="8842"/>
          <a:stretch>
            <a:fillRect/>
          </a:stretch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CD224-7E58-0EAF-BDF1-48A823876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/>
              <a:t>Models and Baselines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3661-85D8-F979-2566-18E4E9B66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We evaluated: </a:t>
            </a:r>
          </a:p>
          <a:p>
            <a:pPr marL="514350" indent="-514350">
              <a:buAutoNum type="arabicParenR"/>
            </a:pPr>
            <a:r>
              <a:rPr lang="en-US" sz="2000"/>
              <a:t>CatBoost. It consistently achieved strong performance in tabular prediction tasks.</a:t>
            </a:r>
          </a:p>
          <a:p>
            <a:pPr marL="514350" indent="-514350">
              <a:buAutoNum type="arabicParenR"/>
            </a:pPr>
            <a:r>
              <a:rPr lang="en-US" sz="2000"/>
              <a:t>GNNs. We tested:</a:t>
            </a:r>
          </a:p>
          <a:p>
            <a:pPr marL="0" indent="0">
              <a:buNone/>
            </a:pPr>
            <a:r>
              <a:rPr lang="en-US" sz="2000"/>
              <a:t>	1. GraphSAGE</a:t>
            </a:r>
          </a:p>
          <a:p>
            <a:pPr marL="0" indent="0">
              <a:buNone/>
            </a:pPr>
            <a:r>
              <a:rPr lang="en-US" sz="2000"/>
              <a:t>	2.  GCN</a:t>
            </a:r>
          </a:p>
          <a:p>
            <a:pPr marL="0" indent="0">
              <a:buNone/>
            </a:pPr>
            <a:r>
              <a:rPr lang="en-US" sz="2000"/>
              <a:t>	3. GAT</a:t>
            </a:r>
          </a:p>
          <a:p>
            <a:pPr marL="0" indent="0">
              <a:buNone/>
            </a:pPr>
            <a:r>
              <a:rPr lang="en-US" sz="2000"/>
              <a:t>	4. Multi-Layer GCN</a:t>
            </a:r>
          </a:p>
        </p:txBody>
      </p:sp>
    </p:spTree>
    <p:extLst>
      <p:ext uri="{BB962C8B-B14F-4D97-AF65-F5344CB8AC3E}">
        <p14:creationId xmlns:p14="http://schemas.microsoft.com/office/powerpoint/2010/main" val="695792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B04BC-3B4C-4CEC-152B-44321D35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Hyperparameter Selection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98CCA7E-9393-78F5-4380-E86A953CDC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22792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833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A7E1-8AFE-E480-ECB3-3E5FBBFD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Metrics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B8F517-027B-F1F5-C7E1-86E5C6057E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8723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2743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F1E40-589D-0A4D-633F-6578648C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Results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5AD89C92-F243-264A-B605-CD626909B1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37444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9695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1319C-52BE-B8A9-4E7C-08AACC90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Interpretation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15BB7B-758E-4594-D339-0C87941072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030789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1229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96275-C26D-4598-F819-80CE5E4E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Conclusion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55320-0360-A36A-1907-BFDC31A4D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While the intuition behind categorical spatial bands is well-aligned with human reasoning, this approach did’nt improve predictive performance compared to both the CatBoost baseline and simpler GNN constructions.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9561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4393FC-6B76-2C02-E547-ADB7A428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600" b="1"/>
              <a:t>Introduction</a:t>
            </a:r>
            <a:endParaRPr lang="en-US" sz="56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F18DD7-B586-2DE1-FA4E-EA4BEA36B5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138391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3985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D810F-AD8E-42D1-19F1-C41C3D2B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Broader Implications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10BB91-756E-EB7C-8073-69B6AC9985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672690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7313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EDF23-FF73-2190-5B10-547F1734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Future Work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E13382A-CEED-28E4-6F07-562C1D44A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22774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027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D4DA6-7247-8A70-F142-838835D96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8000"/>
              <a:t>Why should we bother?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E5745A-D7B5-0A58-AFD5-10EB88533A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741179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670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13DBB-3DE5-8E1D-5627-D664ED89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/>
              <a:t>In practice?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4C9CC0-F32F-B308-5344-D71DB905EE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563321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446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04C6F-03B5-2F80-FA24-4A1AF7D0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/>
              <a:t>GNN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54CB94-F4DD-DCF9-899E-15CC2D6F61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218203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207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FDBC8-FEC9-5CCB-8EC5-C7F67254C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Act like a human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219F39B4-0FAA-EB01-83E6-55E2106AF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01803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461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8B059-F7DB-1826-3C96-1AAF2564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3804C2-5BDE-C828-E337-4BB31DF715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58997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439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8849-C076-D61D-53D3-536EEE00E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B1C3A-1C01-0F36-F334-19620A9A8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We would like to improve the current GNN methods.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We shall use a more human-like method of constructing graphs.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Instead of treating geographic distance as a continuous function, we shall use discrete distance categories—walking, biking, and driving—into graph construction.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377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02BB0-FDA4-ABEB-B7E6-629ADA48E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Problem Framing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71BE5A6-3C82-5A4D-F554-A40820B56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 marL="514350" indent="-514350">
              <a:buAutoNum type="arabicParenR"/>
            </a:pPr>
            <a:r>
              <a:rPr lang="en-US" sz="2600" dirty="0"/>
              <a:t>Nodes: represent individual houses, described by both features from the data and engineered features.</a:t>
            </a:r>
          </a:p>
          <a:p>
            <a:pPr marL="514350" indent="-514350">
              <a:buAutoNum type="arabicParenR"/>
            </a:pPr>
            <a:r>
              <a:rPr lang="en-US" sz="2600" dirty="0"/>
              <a:t>Edges: represent spatial relationships between houses, determined by distance categories (walking, biking and driving distance).</a:t>
            </a:r>
          </a:p>
          <a:p>
            <a:pPr marL="0" indent="0">
              <a:buNone/>
            </a:pPr>
            <a:r>
              <a:rPr lang="en-US" sz="2600" dirty="0"/>
              <a:t>The radius for each group has been chosen as a hyper-parameter and tuned by us.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3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956</Words>
  <Application>Microsoft Office PowerPoint</Application>
  <PresentationFormat>Widescreen</PresentationFormat>
  <Paragraphs>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Office Theme</vt:lpstr>
      <vt:lpstr>Real-estate price prediction using real life transportation </vt:lpstr>
      <vt:lpstr>Introduction</vt:lpstr>
      <vt:lpstr>Why should we bother?</vt:lpstr>
      <vt:lpstr>In practice?</vt:lpstr>
      <vt:lpstr>GNN</vt:lpstr>
      <vt:lpstr>Act like a human</vt:lpstr>
      <vt:lpstr>The problem</vt:lpstr>
      <vt:lpstr>Methodology</vt:lpstr>
      <vt:lpstr>Problem Framing</vt:lpstr>
      <vt:lpstr>Graph Construction Strategy</vt:lpstr>
      <vt:lpstr>Algorithmic Workflow</vt:lpstr>
      <vt:lpstr>Dataset</vt:lpstr>
      <vt:lpstr>Preprocessing and Feature Engineering</vt:lpstr>
      <vt:lpstr>Models and Baselines</vt:lpstr>
      <vt:lpstr>Hyperparameter Selection</vt:lpstr>
      <vt:lpstr>Evaluation Metrics</vt:lpstr>
      <vt:lpstr>Results</vt:lpstr>
      <vt:lpstr>Interpretation</vt:lpstr>
      <vt:lpstr>Conclusion</vt:lpstr>
      <vt:lpstr>Broader Implications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Elinor Borohov</dc:creator>
  <cp:lastModifiedBy>Elinor Borohov</cp:lastModifiedBy>
  <cp:revision>56</cp:revision>
  <dcterms:created xsi:type="dcterms:W3CDTF">2025-09-23T11:56:56Z</dcterms:created>
  <dcterms:modified xsi:type="dcterms:W3CDTF">2025-09-23T15:03:54Z</dcterms:modified>
</cp:coreProperties>
</file>