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7" r:id="rId5"/>
    <p:sldId id="275" r:id="rId6"/>
    <p:sldId id="265" r:id="rId7"/>
    <p:sldId id="266" r:id="rId8"/>
    <p:sldId id="259" r:id="rId9"/>
    <p:sldId id="268" r:id="rId10"/>
    <p:sldId id="270" r:id="rId11"/>
    <p:sldId id="271" r:id="rId12"/>
    <p:sldId id="260" r:id="rId13"/>
    <p:sldId id="263" r:id="rId14"/>
    <p:sldId id="261" r:id="rId15"/>
    <p:sldId id="264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69355" autoAdjust="0"/>
  </p:normalViewPr>
  <p:slideViewPr>
    <p:cSldViewPr>
      <p:cViewPr varScale="1">
        <p:scale>
          <a:sx n="79" d="100"/>
          <a:sy n="79" d="100"/>
        </p:scale>
        <p:origin x="25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09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4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07.12.2017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96" y="203191"/>
                        <a:ext cx="4603083" cy="34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9271"/>
              </p:ext>
            </p:extLst>
          </p:nvPr>
        </p:nvGraphicFramePr>
        <p:xfrm>
          <a:off x="4330449" y="2204864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0449" y="2204864"/>
                        <a:ext cx="4603083" cy="34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4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</a:t>
            </a:r>
            <a:r>
              <a:rPr lang="en-US" b="1"/>
              <a:t>, test UM-W</a:t>
            </a:r>
            <a:r>
              <a:rPr lang="en-US" b="1" dirty="0"/>
              <a:t>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091" y="275417"/>
                        <a:ext cx="7499189" cy="56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3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80728"/>
            <a:ext cx="71628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ole tekstowe 12"/>
          <p:cNvSpPr txBox="1"/>
          <p:nvPr/>
        </p:nvSpPr>
        <p:spPr>
          <a:xfrm>
            <a:off x="2267438" y="6309320"/>
            <a:ext cx="6876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Schetter</a:t>
            </a:r>
            <a:r>
              <a:rPr lang="pl-PL" sz="1400" dirty="0"/>
              <a:t> AJ, </a:t>
            </a:r>
            <a:r>
              <a:rPr lang="pl-PL" sz="1400" dirty="0" err="1"/>
              <a:t>Heegaard</a:t>
            </a:r>
            <a:r>
              <a:rPr lang="pl-PL" sz="1400" dirty="0"/>
              <a:t> NH, Harris CC.,</a:t>
            </a:r>
          </a:p>
          <a:p>
            <a:r>
              <a:rPr lang="pl-PL" sz="1400" dirty="0"/>
              <a:t>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5" name="Obraz 4" descr="PBB8_ Interleu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339970"/>
            <a:ext cx="7524328" cy="3518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1400"/>
              </p:ext>
            </p:extLst>
          </p:nvPr>
        </p:nvGraphicFramePr>
        <p:xfrm>
          <a:off x="3103961" y="1124597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22582"/>
              </p:ext>
            </p:extLst>
          </p:nvPr>
        </p:nvGraphicFramePr>
        <p:xfrm>
          <a:off x="1278553" y="3284984"/>
          <a:ext cx="6586894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5994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82978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939895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742819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cT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43"/>
              </p:ext>
            </p:extLst>
          </p:nvPr>
        </p:nvGraphicFramePr>
        <p:xfrm>
          <a:off x="6516216" y="1125435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7344"/>
              </p:ext>
            </p:extLst>
          </p:nvPr>
        </p:nvGraphicFramePr>
        <p:xfrm>
          <a:off x="123755" y="1125435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5" name="Obraz 4" descr="miejsce pobrania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52936"/>
            <a:ext cx="9144000" cy="3135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23460" cy="65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/>
          <p:cNvGraphicFramePr>
            <a:graphicFrameLocks noGrp="1"/>
          </p:cNvGraphicFramePr>
          <p:nvPr>
            <p:extLst/>
          </p:nvPr>
        </p:nvGraphicFramePr>
        <p:xfrm>
          <a:off x="611560" y="332656"/>
          <a:ext cx="8028384" cy="64286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</a:t>
                      </a:r>
                      <a:r>
                        <a:rPr lang="pl-PL" sz="1600" dirty="0" err="1"/>
                        <a:t>plasma</a:t>
                      </a:r>
                      <a:r>
                        <a:rPr lang="pl-PL" sz="1600" dirty="0"/>
                        <a:t>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 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462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Exosome RNA and Protein Isolation Kit  (cat. No.:4478545, Invitrogen)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cDNA Reverse Transcription Kit (cat. No. 4368814, Invitrogen)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tkanki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 err="1"/>
                        <a:t>TaqMan</a:t>
                      </a:r>
                      <a:r>
                        <a:rPr lang="pl-PL" sz="1600" dirty="0"/>
                        <a:t>® Universal Master Mix II, no UNG (4440040,Applied </a:t>
                      </a:r>
                      <a:r>
                        <a:rPr lang="pl-PL" sz="1600" dirty="0" err="1"/>
                        <a:t>Biosystems</a:t>
                      </a:r>
                      <a:r>
                        <a:rPr lang="pl-PL" sz="1600" dirty="0"/>
                        <a:t>)</a:t>
                      </a:r>
                    </a:p>
                    <a:p>
                      <a:r>
                        <a:rPr lang="pl-PL" sz="1600" dirty="0" err="1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230716D9-4083-4AB3-9832-DDEFD139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702150"/>
              </p:ext>
            </p:extLst>
          </p:nvPr>
        </p:nvGraphicFramePr>
        <p:xfrm>
          <a:off x="142458" y="345885"/>
          <a:ext cx="3644108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458" y="345885"/>
                        <a:ext cx="3644108" cy="27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1331640" y="188640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3CEA2829-7603-48B3-8627-1049D209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94591"/>
              </p:ext>
            </p:extLst>
          </p:nvPr>
        </p:nvGraphicFramePr>
        <p:xfrm>
          <a:off x="4390930" y="3559805"/>
          <a:ext cx="3644107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0930" y="3559805"/>
                        <a:ext cx="3644107" cy="27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5583955" y="3308859"/>
            <a:ext cx="1584176" cy="2136365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8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62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718</Words>
  <Application>Microsoft Office PowerPoint</Application>
  <PresentationFormat>Pokaz na ekranie (4:3)</PresentationFormat>
  <Paragraphs>121</Paragraphs>
  <Slides>15</Slides>
  <Notes>11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Motyw pakietu Office</vt:lpstr>
      <vt:lpstr>STATISTICA Graph</vt:lpstr>
      <vt:lpstr>Czy stan zapalny ma wpływ na raka płuca? </vt:lpstr>
      <vt:lpstr>Prezentacja programu PowerPoint</vt:lpstr>
      <vt:lpstr>Cele pracy</vt:lpstr>
      <vt:lpstr>Materiały i metody</vt:lpstr>
      <vt:lpstr>Materiały i metody</vt:lpstr>
      <vt:lpstr>Prezentacja programu PowerPoint</vt:lpstr>
      <vt:lpstr>Prezentacja programu PowerPoint</vt:lpstr>
      <vt:lpstr>Wyniki</vt:lpstr>
      <vt:lpstr>Prezentacja programu PowerPoint</vt:lpstr>
      <vt:lpstr>Prezentacja programu PowerPoint</vt:lpstr>
      <vt:lpstr>Prezentacja programu PowerPoint</vt:lpstr>
      <vt:lpstr>Podsumowanie</vt:lpstr>
      <vt:lpstr>Możliwe wyjaśnienia</vt:lpstr>
      <vt:lpstr>Prezentacja programu PowerPoint</vt:lpstr>
      <vt:lpstr>Global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Kaszkowiak Marcin</cp:lastModifiedBy>
  <cp:revision>34</cp:revision>
  <dcterms:created xsi:type="dcterms:W3CDTF">2017-11-26T15:33:10Z</dcterms:created>
  <dcterms:modified xsi:type="dcterms:W3CDTF">2017-12-07T00:05:27Z</dcterms:modified>
</cp:coreProperties>
</file>