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BC7E-2C58-4717-90D1-662998D7264D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9B99-A545-484F-BBB7-696908836D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92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BC7E-2C58-4717-90D1-662998D7264D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9B99-A545-484F-BBB7-696908836D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74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BC7E-2C58-4717-90D1-662998D7264D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9B99-A545-484F-BBB7-696908836D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48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BC7E-2C58-4717-90D1-662998D7264D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9B99-A545-484F-BBB7-696908836D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784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BC7E-2C58-4717-90D1-662998D7264D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9B99-A545-484F-BBB7-696908836D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BC7E-2C58-4717-90D1-662998D7264D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9B99-A545-484F-BBB7-696908836D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778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BC7E-2C58-4717-90D1-662998D7264D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9B99-A545-484F-BBB7-696908836D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44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BC7E-2C58-4717-90D1-662998D7264D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9B99-A545-484F-BBB7-696908836D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63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BC7E-2C58-4717-90D1-662998D7264D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9B99-A545-484F-BBB7-696908836D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332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BC7E-2C58-4717-90D1-662998D7264D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9B99-A545-484F-BBB7-696908836D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796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BC7E-2C58-4717-90D1-662998D7264D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9B99-A545-484F-BBB7-696908836D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17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5BC7E-2C58-4717-90D1-662998D7264D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49B99-A545-484F-BBB7-696908836D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941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Bartek Áron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739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61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993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</a:p>
        </p:txBody>
      </p:sp>
    </p:spTree>
    <p:extLst>
      <p:ext uri="{BB962C8B-B14F-4D97-AF65-F5344CB8AC3E}">
        <p14:creationId xmlns:p14="http://schemas.microsoft.com/office/powerpoint/2010/main" val="91076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22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00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737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03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071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737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97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06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Szélesvásznú</PresentationFormat>
  <Paragraphs>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Bartek Áron</dc:creator>
  <cp:lastModifiedBy>Bartek Áron</cp:lastModifiedBy>
  <cp:revision>1</cp:revision>
  <dcterms:created xsi:type="dcterms:W3CDTF">2022-09-08T09:19:55Z</dcterms:created>
  <dcterms:modified xsi:type="dcterms:W3CDTF">2022-09-08T09:20:13Z</dcterms:modified>
</cp:coreProperties>
</file>