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24EF-E2DD-4763-8B5A-0D105C5558CD}" type="datetimeFigureOut">
              <a:rPr lang="hu-HU" smtClean="0"/>
              <a:t>2022. 09. 20.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9936-746D-41D9-B672-DFAD2FF01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53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24EF-E2DD-4763-8B5A-0D105C5558CD}" type="datetimeFigureOut">
              <a:rPr lang="hu-HU" smtClean="0"/>
              <a:t>2022. 09. 20.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9936-746D-41D9-B672-DFAD2FF01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369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24EF-E2DD-4763-8B5A-0D105C5558CD}" type="datetimeFigureOut">
              <a:rPr lang="hu-HU" smtClean="0"/>
              <a:t>2022. 09. 20.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9936-746D-41D9-B672-DFAD2FF01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9183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24EF-E2DD-4763-8B5A-0D105C5558CD}" type="datetimeFigureOut">
              <a:rPr lang="hu-HU" smtClean="0"/>
              <a:t>2022. 09. 20.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9936-746D-41D9-B672-DFAD2FF01AD7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9352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24EF-E2DD-4763-8B5A-0D105C5558CD}" type="datetimeFigureOut">
              <a:rPr lang="hu-HU" smtClean="0"/>
              <a:t>2022. 09. 20.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9936-746D-41D9-B672-DFAD2FF01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5850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24EF-E2DD-4763-8B5A-0D105C5558CD}" type="datetimeFigureOut">
              <a:rPr lang="hu-HU" smtClean="0"/>
              <a:t>2022. 09. 20.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9936-746D-41D9-B672-DFAD2FF01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1270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24EF-E2DD-4763-8B5A-0D105C5558CD}" type="datetimeFigureOut">
              <a:rPr lang="hu-HU" smtClean="0"/>
              <a:t>2022. 09. 20.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9936-746D-41D9-B672-DFAD2FF01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070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24EF-E2DD-4763-8B5A-0D105C5558CD}" type="datetimeFigureOut">
              <a:rPr lang="hu-HU" smtClean="0"/>
              <a:t>2022. 09. 20.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9936-746D-41D9-B672-DFAD2FF01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3084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24EF-E2DD-4763-8B5A-0D105C5558CD}" type="datetimeFigureOut">
              <a:rPr lang="hu-HU" smtClean="0"/>
              <a:t>2022. 09. 20.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9936-746D-41D9-B672-DFAD2FF01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386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24EF-E2DD-4763-8B5A-0D105C5558CD}" type="datetimeFigureOut">
              <a:rPr lang="hu-HU" smtClean="0"/>
              <a:t>2022. 09. 20.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9936-746D-41D9-B672-DFAD2FF01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860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24EF-E2DD-4763-8B5A-0D105C5558CD}" type="datetimeFigureOut">
              <a:rPr lang="hu-HU" smtClean="0"/>
              <a:t>2022. 09. 20.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9936-746D-41D9-B672-DFAD2FF01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857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24EF-E2DD-4763-8B5A-0D105C5558CD}" type="datetimeFigureOut">
              <a:rPr lang="hu-HU" smtClean="0"/>
              <a:t>2022. 09. 20.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9936-746D-41D9-B672-DFAD2FF01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402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24EF-E2DD-4763-8B5A-0D105C5558CD}" type="datetimeFigureOut">
              <a:rPr lang="hu-HU" smtClean="0"/>
              <a:t>2022. 09. 20.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9936-746D-41D9-B672-DFAD2FF01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408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24EF-E2DD-4763-8B5A-0D105C5558CD}" type="datetimeFigureOut">
              <a:rPr lang="hu-HU" smtClean="0"/>
              <a:t>2022. 09. 20.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9936-746D-41D9-B672-DFAD2FF01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408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24EF-E2DD-4763-8B5A-0D105C5558CD}" type="datetimeFigureOut">
              <a:rPr lang="hu-HU" smtClean="0"/>
              <a:t>2022. 09. 20.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9936-746D-41D9-B672-DFAD2FF01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969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24EF-E2DD-4763-8B5A-0D105C5558CD}" type="datetimeFigureOut">
              <a:rPr lang="hu-HU" smtClean="0"/>
              <a:t>2022. 09. 20.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9936-746D-41D9-B672-DFAD2FF01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520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24EF-E2DD-4763-8B5A-0D105C5558CD}" type="datetimeFigureOut">
              <a:rPr lang="hu-HU" smtClean="0"/>
              <a:t>2022. 09. 20.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9936-746D-41D9-B672-DFAD2FF01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285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224EF-E2DD-4763-8B5A-0D105C5558CD}" type="datetimeFigureOut">
              <a:rPr lang="hu-HU" smtClean="0"/>
              <a:t>2022. 09. 20.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D9936-746D-41D9-B672-DFAD2FF01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0464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3pvfem6n" TargetMode="External"/><Relationship Id="rId7" Type="http://schemas.openxmlformats.org/officeDocument/2006/relationships/hyperlink" Target="https://tinyurl.com/yx7fku8n" TargetMode="External"/><Relationship Id="rId2" Type="http://schemas.openxmlformats.org/officeDocument/2006/relationships/hyperlink" Target="https://tinyurl.com/2p8nyx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inyurl.com/3uzvna2a" TargetMode="External"/><Relationship Id="rId5" Type="http://schemas.openxmlformats.org/officeDocument/2006/relationships/hyperlink" Target="https://tinyurl.com/2f9hzazz" TargetMode="External"/><Relationship Id="rId4" Type="http://schemas.openxmlformats.org/officeDocument/2006/relationships/hyperlink" Target="https://tinyurl.com/sp3vhkcb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Számítógép védelme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Bartek Áron</a:t>
            </a:r>
          </a:p>
        </p:txBody>
      </p:sp>
    </p:spTree>
    <p:extLst>
      <p:ext uri="{BB962C8B-B14F-4D97-AF65-F5344CB8AC3E}">
        <p14:creationId xmlns:p14="http://schemas.microsoft.com/office/powerpoint/2010/main" val="1963039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Források: </a:t>
            </a:r>
            <a:r>
              <a:rPr lang="hu-HU" dirty="0">
                <a:hlinkClick r:id="rId2"/>
              </a:rPr>
              <a:t>https://tinyurl.com/2p8nyxp4</a:t>
            </a:r>
            <a:r>
              <a:rPr lang="hu-HU" dirty="0"/>
              <a:t>, </a:t>
            </a:r>
            <a:r>
              <a:rPr lang="hu-HU" dirty="0">
                <a:hlinkClick r:id="rId3"/>
              </a:rPr>
              <a:t>https://tinyurl.com/3pvfem6n</a:t>
            </a:r>
            <a:r>
              <a:rPr lang="hu-HU" dirty="0"/>
              <a:t>, </a:t>
            </a:r>
            <a:r>
              <a:rPr lang="hu-HU" dirty="0">
                <a:hlinkClick r:id="rId4"/>
              </a:rPr>
              <a:t>https://tinyurl.com/sp3vhkcb</a:t>
            </a:r>
            <a:r>
              <a:rPr lang="hu-HU" dirty="0"/>
              <a:t>, </a:t>
            </a:r>
            <a:r>
              <a:rPr lang="hu-HU" dirty="0">
                <a:hlinkClick r:id="rId5"/>
              </a:rPr>
              <a:t>https://tinyurl.com/2f9hzazz</a:t>
            </a:r>
            <a:r>
              <a:rPr lang="hu-HU" dirty="0"/>
              <a:t>, </a:t>
            </a:r>
            <a:r>
              <a:rPr lang="hu-HU" dirty="0">
                <a:hlinkClick r:id="rId6"/>
              </a:rPr>
              <a:t>https://tinyurl.com/3uzvna2a</a:t>
            </a:r>
            <a:r>
              <a:rPr lang="hu-HU" dirty="0"/>
              <a:t>, </a:t>
            </a:r>
            <a:r>
              <a:rPr lang="hu-HU" dirty="0">
                <a:hlinkClick r:id="rId7"/>
              </a:rPr>
              <a:t>https://tinyurl.com/yx7fku8n</a:t>
            </a:r>
            <a:r>
              <a:rPr lang="hu-HU" dirty="0"/>
              <a:t>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7485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Fizikailag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Biztonságos környezet </a:t>
            </a:r>
          </a:p>
          <a:p>
            <a:r>
              <a:rPr lang="hu-HU" sz="2400" dirty="0"/>
              <a:t>Gépház és tartalmainak karbantartása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374899"/>
            <a:ext cx="4938712" cy="329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4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513534" y="609600"/>
            <a:ext cx="4754022" cy="1326321"/>
          </a:xfrm>
        </p:spPr>
        <p:txBody>
          <a:bodyPr>
            <a:normAutofit/>
          </a:bodyPr>
          <a:lstStyle/>
          <a:p>
            <a:r>
              <a:rPr lang="hu-HU" dirty="0"/>
              <a:t>Szoftveresen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608526B-927E-B236-23FF-3DAAC4BE51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2" r="21487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513534" y="2096064"/>
            <a:ext cx="4754022" cy="3695136"/>
          </a:xfrm>
        </p:spPr>
        <p:txBody>
          <a:bodyPr>
            <a:normAutofit/>
          </a:bodyPr>
          <a:lstStyle/>
          <a:p>
            <a:r>
              <a:rPr lang="hu-HU" sz="2400" dirty="0"/>
              <a:t>Vírusírtók</a:t>
            </a:r>
          </a:p>
          <a:p>
            <a:r>
              <a:rPr lang="hu-HU" sz="2400" dirty="0"/>
              <a:t>Tűzfal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DCF65E-F84E-483D-83D7-A1616D569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656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zövegdoboz 5">
            <a:extLst>
              <a:ext uri="{FF2B5EF4-FFF2-40B4-BE49-F238E27FC236}">
                <a16:creationId xmlns:a16="http://schemas.microsoft.com/office/drawing/2014/main" id="{C39880E0-C43A-D53F-D964-E57BA3BE0D82}"/>
              </a:ext>
            </a:extLst>
          </p:cNvPr>
          <p:cNvSpPr txBox="1"/>
          <p:nvPr/>
        </p:nvSpPr>
        <p:spPr>
          <a:xfrm>
            <a:off x="-10540" y="6611769"/>
            <a:ext cx="5981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/>
              <a:t>https://www.pcworld.com/article/398720/best-free-antivirus.html</a:t>
            </a:r>
          </a:p>
        </p:txBody>
      </p:sp>
    </p:spTree>
    <p:extLst>
      <p:ext uri="{BB962C8B-B14F-4D97-AF65-F5344CB8AC3E}">
        <p14:creationId xmlns:p14="http://schemas.microsoft.com/office/powerpoint/2010/main" val="101826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hu-HU" dirty="0"/>
              <a:t>Vírusírtók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/>
          </a:bodyPr>
          <a:lstStyle/>
          <a:p>
            <a:r>
              <a:rPr lang="hu-HU" dirty="0">
                <a:effectLst/>
              </a:rPr>
              <a:t> </a:t>
            </a:r>
            <a:r>
              <a:rPr lang="hu-HU" b="1" dirty="0">
                <a:effectLst/>
              </a:rPr>
              <a:t>Vírusirtó = Antivírus program</a:t>
            </a:r>
          </a:p>
          <a:p>
            <a:r>
              <a:rPr lang="hu-HU" b="1" dirty="0">
                <a:effectLst/>
              </a:rPr>
              <a:t>Ellenfelei</a:t>
            </a:r>
          </a:p>
          <a:p>
            <a:r>
              <a:rPr lang="hu-HU" b="1" dirty="0">
                <a:effectLst/>
              </a:rPr>
              <a:t>Két fajta alapelv:  Reaktív és heurisztikus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D5B375E-9F4B-BD13-3CE1-8DAA8E293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57" y="2290051"/>
            <a:ext cx="4833257" cy="3334947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6DAB6E2D-6DCA-AD78-0F52-4EB1D47BF2C9}"/>
              </a:ext>
            </a:extLst>
          </p:cNvPr>
          <p:cNvSpPr txBox="1"/>
          <p:nvPr/>
        </p:nvSpPr>
        <p:spPr>
          <a:xfrm>
            <a:off x="6264613" y="5744092"/>
            <a:ext cx="5013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/>
              <a:t>https://www.eset.com/hu/otthoni/antivirus/</a:t>
            </a:r>
          </a:p>
        </p:txBody>
      </p:sp>
    </p:spTree>
    <p:extLst>
      <p:ext uri="{BB962C8B-B14F-4D97-AF65-F5344CB8AC3E}">
        <p14:creationId xmlns:p14="http://schemas.microsoft.com/office/powerpoint/2010/main" val="315371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Tűzfal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Szoftveres: proxyszűrő</a:t>
            </a:r>
          </a:p>
          <a:p>
            <a:r>
              <a:rPr lang="hu-HU" dirty="0"/>
              <a:t>Hardveres: router, proxy</a:t>
            </a:r>
          </a:p>
          <a:p>
            <a:r>
              <a:rPr lang="hu-HU" dirty="0"/>
              <a:t>Felügyelő</a:t>
            </a:r>
          </a:p>
          <a:p>
            <a:r>
              <a:rPr lang="hu-HU" dirty="0"/>
              <a:t>Akadály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D8877A4-5D52-2904-81C3-272808785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971" y="2276314"/>
            <a:ext cx="4191585" cy="2305372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9814358B-8AA3-E0E4-1562-1B171B6FC7FB}"/>
              </a:ext>
            </a:extLst>
          </p:cNvPr>
          <p:cNvSpPr txBox="1"/>
          <p:nvPr/>
        </p:nvSpPr>
        <p:spPr>
          <a:xfrm>
            <a:off x="7075971" y="4484451"/>
            <a:ext cx="419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https://www.wikiwand.com/hu/T%C5%B1zfal_%28sz%C3%A1m%C3%ADt%C3%A1stechnika%29</a:t>
            </a:r>
          </a:p>
        </p:txBody>
      </p:sp>
    </p:spTree>
    <p:extLst>
      <p:ext uri="{BB962C8B-B14F-4D97-AF65-F5344CB8AC3E}">
        <p14:creationId xmlns:p14="http://schemas.microsoft.com/office/powerpoint/2010/main" val="4083332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hu-HU"/>
              <a:t>Kártevők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/>
          </a:bodyPr>
          <a:lstStyle/>
          <a:p>
            <a:r>
              <a:rPr lang="hu-HU" dirty="0"/>
              <a:t>Trójai programok</a:t>
            </a:r>
          </a:p>
          <a:p>
            <a:r>
              <a:rPr lang="hu-HU" dirty="0"/>
              <a:t>Számítógépes vírusok</a:t>
            </a:r>
          </a:p>
          <a:p>
            <a:r>
              <a:rPr lang="hu-HU" dirty="0"/>
              <a:t>Férgek</a:t>
            </a:r>
          </a:p>
        </p:txBody>
      </p:sp>
      <p:pic>
        <p:nvPicPr>
          <p:cNvPr id="8" name="Kép 7" descr="A képen elektronika, számítógép, megjelenítés látható&#10;&#10;Automatikusan generált leírás">
            <a:extLst>
              <a:ext uri="{FF2B5EF4-FFF2-40B4-BE49-F238E27FC236}">
                <a16:creationId xmlns:a16="http://schemas.microsoft.com/office/drawing/2014/main" id="{7D6674FF-1160-1C84-B988-825D23E3B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57" y="2543798"/>
            <a:ext cx="4833257" cy="2827454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9EDCF197-9F9D-F2AF-1ACA-FD29C58355D3}"/>
              </a:ext>
            </a:extLst>
          </p:cNvPr>
          <p:cNvSpPr txBox="1"/>
          <p:nvPr/>
        </p:nvSpPr>
        <p:spPr>
          <a:xfrm>
            <a:off x="6245157" y="5476672"/>
            <a:ext cx="501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https://computermania.hu/szamitogepes-virusok-eltavolitasa-ingyenes-kiszallassal-budapesten/</a:t>
            </a:r>
          </a:p>
        </p:txBody>
      </p:sp>
    </p:spTree>
    <p:extLst>
      <p:ext uri="{BB962C8B-B14F-4D97-AF65-F5344CB8AC3E}">
        <p14:creationId xmlns:p14="http://schemas.microsoft.com/office/powerpoint/2010/main" val="2735052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Trójai programok</a:t>
            </a:r>
          </a:p>
        </p:txBody>
      </p:sp>
      <p:pic>
        <p:nvPicPr>
          <p:cNvPr id="6" name="Tartalom helye 5" descr="A képen nyíl látható&#10;&#10;Automatikusan generált leírás">
            <a:extLst>
              <a:ext uri="{FF2B5EF4-FFF2-40B4-BE49-F238E27FC236}">
                <a16:creationId xmlns:a16="http://schemas.microsoft.com/office/drawing/2014/main" id="{CEBA24D2-9D87-2012-FABA-8531CE7E9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811" y="2244151"/>
            <a:ext cx="4098175" cy="2635135"/>
          </a:xfr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FC262FD4-F3B9-0779-2895-468C4DD2BDC9}"/>
              </a:ext>
            </a:extLst>
          </p:cNvPr>
          <p:cNvSpPr txBox="1"/>
          <p:nvPr/>
        </p:nvSpPr>
        <p:spPr>
          <a:xfrm>
            <a:off x="6955811" y="4879286"/>
            <a:ext cx="39428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https://vasarnap.hu/2020/10/13/az-internet-sotet-lova-a-trojai-falo/</a:t>
            </a:r>
          </a:p>
          <a:p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9551505-886D-8610-3116-1A2659268FF1}"/>
              </a:ext>
            </a:extLst>
          </p:cNvPr>
          <p:cNvSpPr txBox="1"/>
          <p:nvPr/>
        </p:nvSpPr>
        <p:spPr>
          <a:xfrm>
            <a:off x="913795" y="2086923"/>
            <a:ext cx="46726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Elnevezés</a:t>
            </a:r>
          </a:p>
          <a:p>
            <a:endParaRPr lang="hu-H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Tulajdonságai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Hátsó kapu</a:t>
            </a:r>
          </a:p>
        </p:txBody>
      </p:sp>
    </p:spTree>
    <p:extLst>
      <p:ext uri="{BB962C8B-B14F-4D97-AF65-F5344CB8AC3E}">
        <p14:creationId xmlns:p14="http://schemas.microsoft.com/office/powerpoint/2010/main" val="1777567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154444" y="609600"/>
            <a:ext cx="3113112" cy="1326321"/>
          </a:xfrm>
        </p:spPr>
        <p:txBody>
          <a:bodyPr>
            <a:normAutofit/>
          </a:bodyPr>
          <a:lstStyle/>
          <a:p>
            <a:pPr algn="l"/>
            <a:r>
              <a:rPr lang="hu-HU" sz="2600"/>
              <a:t>Számítógépes vírusok</a:t>
            </a:r>
          </a:p>
        </p:txBody>
      </p:sp>
      <p:pic>
        <p:nvPicPr>
          <p:cNvPr id="7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C3DD1CB3-C7C5-2B1A-7B35-8F843DCC79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8" r="21167"/>
          <a:stretch/>
        </p:blipFill>
        <p:spPr>
          <a:xfrm>
            <a:off x="20" y="10"/>
            <a:ext cx="7552924" cy="6857990"/>
          </a:xfrm>
          <a:prstGeom prst="rect">
            <a:avLst/>
          </a:prstGeom>
        </p:spPr>
      </p:pic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154444" y="2096064"/>
            <a:ext cx="3113112" cy="3695136"/>
          </a:xfrm>
        </p:spPr>
        <p:txBody>
          <a:bodyPr>
            <a:normAutofit/>
          </a:bodyPr>
          <a:lstStyle/>
          <a:p>
            <a:r>
              <a:rPr lang="hu-HU" sz="2400" dirty="0"/>
              <a:t>Másolat</a:t>
            </a:r>
          </a:p>
          <a:p>
            <a:r>
              <a:rPr lang="hu-HU" sz="2400" dirty="0"/>
              <a:t>Terjedés</a:t>
            </a:r>
          </a:p>
          <a:p>
            <a:r>
              <a:rPr lang="hu-HU" sz="2400" dirty="0"/>
              <a:t>Fajtái</a:t>
            </a:r>
          </a:p>
          <a:p>
            <a:endParaRPr lang="hu-HU" sz="1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F35239-EB86-4ACB-91DE-4989620C2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9209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>
            <a:extLst>
              <a:ext uri="{FF2B5EF4-FFF2-40B4-BE49-F238E27FC236}">
                <a16:creationId xmlns:a16="http://schemas.microsoft.com/office/drawing/2014/main" id="{38ECB157-ECC1-332B-6170-F09FB42171C8}"/>
              </a:ext>
            </a:extLst>
          </p:cNvPr>
          <p:cNvSpPr txBox="1"/>
          <p:nvPr/>
        </p:nvSpPr>
        <p:spPr>
          <a:xfrm>
            <a:off x="0" y="6627158"/>
            <a:ext cx="7422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https://pcworld.hu/szoftver/emberekre-tamado-szamitogepes-virusok-eddy-willems-interju-148961.html</a:t>
            </a:r>
          </a:p>
        </p:txBody>
      </p:sp>
    </p:spTree>
    <p:extLst>
      <p:ext uri="{BB962C8B-B14F-4D97-AF65-F5344CB8AC3E}">
        <p14:creationId xmlns:p14="http://schemas.microsoft.com/office/powerpoint/2010/main" val="301326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hu-HU" dirty="0"/>
              <a:t>Férgek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2096064"/>
            <a:ext cx="6352824" cy="3695136"/>
          </a:xfrm>
        </p:spPr>
        <p:txBody>
          <a:bodyPr>
            <a:normAutofit/>
          </a:bodyPr>
          <a:lstStyle/>
          <a:p>
            <a:r>
              <a:rPr lang="hu-HU" dirty="0"/>
              <a:t>Önsokszorosító</a:t>
            </a:r>
          </a:p>
          <a:p>
            <a:r>
              <a:rPr lang="hu-HU" dirty="0"/>
              <a:t>Használata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F20CA7A-2267-CB4E-1502-35170D74E9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" r="-5" b="-5"/>
          <a:stretch/>
        </p:blipFill>
        <p:spPr>
          <a:xfrm>
            <a:off x="7678736" y="2210935"/>
            <a:ext cx="3511778" cy="349318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E70EE685-D8F7-702B-CF2C-6049A816396C}"/>
              </a:ext>
            </a:extLst>
          </p:cNvPr>
          <p:cNvSpPr txBox="1"/>
          <p:nvPr/>
        </p:nvSpPr>
        <p:spPr>
          <a:xfrm>
            <a:off x="7577847" y="5791200"/>
            <a:ext cx="37003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https://infovilag.hu/szamitogepes_fergek_25_ev_ota_gyerekek_v/</a:t>
            </a:r>
          </a:p>
        </p:txBody>
      </p:sp>
    </p:spTree>
    <p:extLst>
      <p:ext uri="{BB962C8B-B14F-4D97-AF65-F5344CB8AC3E}">
        <p14:creationId xmlns:p14="http://schemas.microsoft.com/office/powerpoint/2010/main" val="3011742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TM04033921[[fn=Damaszt]]</Template>
  <TotalTime>61</TotalTime>
  <Words>223</Words>
  <Application>Microsoft Office PowerPoint</Application>
  <PresentationFormat>Szélesvásznú</PresentationFormat>
  <Paragraphs>43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Számítógép védelme</vt:lpstr>
      <vt:lpstr>Fizikailag</vt:lpstr>
      <vt:lpstr>Szoftveresen</vt:lpstr>
      <vt:lpstr>Vírusírtók</vt:lpstr>
      <vt:lpstr>Tűzfal</vt:lpstr>
      <vt:lpstr>Kártevők</vt:lpstr>
      <vt:lpstr>Trójai programok</vt:lpstr>
      <vt:lpstr>Számítógépes vírusok</vt:lpstr>
      <vt:lpstr>Férgek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Számítógépünk védelme</dc:title>
  <dc:creator>Bartek Áron</dc:creator>
  <cp:lastModifiedBy>Bartek Áron</cp:lastModifiedBy>
  <cp:revision>6</cp:revision>
  <dcterms:created xsi:type="dcterms:W3CDTF">2022-09-15T08:54:37Z</dcterms:created>
  <dcterms:modified xsi:type="dcterms:W3CDTF">2022-09-20T06:50:15Z</dcterms:modified>
</cp:coreProperties>
</file>