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24EF-E2DD-4763-8B5A-0D105C5558CD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53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24EF-E2DD-4763-8B5A-0D105C5558CD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369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24EF-E2DD-4763-8B5A-0D105C5558CD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9183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24EF-E2DD-4763-8B5A-0D105C5558CD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9352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24EF-E2DD-4763-8B5A-0D105C5558CD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5850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24EF-E2DD-4763-8B5A-0D105C5558CD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1270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24EF-E2DD-4763-8B5A-0D105C5558CD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070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24EF-E2DD-4763-8B5A-0D105C5558CD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3084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24EF-E2DD-4763-8B5A-0D105C5558CD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386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24EF-E2DD-4763-8B5A-0D105C5558CD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860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24EF-E2DD-4763-8B5A-0D105C5558CD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857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24EF-E2DD-4763-8B5A-0D105C5558CD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402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24EF-E2DD-4763-8B5A-0D105C5558CD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408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24EF-E2DD-4763-8B5A-0D105C5558CD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408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24EF-E2DD-4763-8B5A-0D105C5558CD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969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24EF-E2DD-4763-8B5A-0D105C5558CD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520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24EF-E2DD-4763-8B5A-0D105C5558CD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285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224EF-E2DD-4763-8B5A-0D105C5558CD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0464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2p8nyxp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Számítógép védelme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Bartek Áron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303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832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Források: </a:t>
            </a:r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tinyurl.com/2p8nyxp4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7485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Fizikailag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Biztonságos környezet </a:t>
            </a:r>
          </a:p>
          <a:p>
            <a:r>
              <a:rPr lang="hu-HU" dirty="0" smtClean="0"/>
              <a:t>Gépház és tartalmainak karbantartása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374899"/>
            <a:ext cx="4938712" cy="329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4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Szoftveresen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Vírusírtók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1826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Vírusírtók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effectLst/>
              </a:rPr>
              <a:t> </a:t>
            </a:r>
            <a:r>
              <a:rPr lang="hu-HU" b="1" dirty="0" smtClean="0">
                <a:effectLst/>
              </a:rPr>
              <a:t>Vírusirtó = Antivírus program</a:t>
            </a:r>
          </a:p>
          <a:p>
            <a:r>
              <a:rPr lang="hu-HU" b="1" dirty="0" smtClean="0">
                <a:effectLst/>
              </a:rPr>
              <a:t>Ellenfelei</a:t>
            </a:r>
          </a:p>
          <a:p>
            <a:r>
              <a:rPr lang="hu-HU" b="1" dirty="0" smtClean="0">
                <a:effectLst/>
              </a:rPr>
              <a:t>Két fajta alapelv:  Reaktív és heurisztikus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5371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Kártevők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Trójai programok</a:t>
            </a:r>
          </a:p>
          <a:p>
            <a:r>
              <a:rPr lang="hu-HU" dirty="0" smtClean="0"/>
              <a:t>Számítógépes vírusok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505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333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756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326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174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TM04033921[[fn=Damaszt]]</Template>
  <TotalTime>39</TotalTime>
  <Words>43</Words>
  <Application>Microsoft Office PowerPoint</Application>
  <PresentationFormat>Szélesvásznú</PresentationFormat>
  <Paragraphs>16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Rockwell</vt:lpstr>
      <vt:lpstr>Damask</vt:lpstr>
      <vt:lpstr>Számítógép védelme</vt:lpstr>
      <vt:lpstr>Fizikailag</vt:lpstr>
      <vt:lpstr>Szoftveresen</vt:lpstr>
      <vt:lpstr>Vírusírtók</vt:lpstr>
      <vt:lpstr>Kártevők</vt:lpstr>
      <vt:lpstr>PowerPoint-bemutató</vt:lpstr>
      <vt:lpstr>PowerPoint-bemutató</vt:lpstr>
      <vt:lpstr>PowerPoint-bemutató</vt:lpstr>
      <vt:lpstr>PowerPoint-bemutató</vt:lpstr>
      <vt:lpstr>PowerPoint-bemutató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Számítógépünk védelme</dc:title>
  <dc:creator>Bartek Áron</dc:creator>
  <cp:lastModifiedBy>Bartek Áron</cp:lastModifiedBy>
  <cp:revision>5</cp:revision>
  <dcterms:created xsi:type="dcterms:W3CDTF">2022-09-15T08:54:37Z</dcterms:created>
  <dcterms:modified xsi:type="dcterms:W3CDTF">2022-09-15T09:34:37Z</dcterms:modified>
</cp:coreProperties>
</file>