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5" r:id="rId6"/>
    <p:sldId id="274" r:id="rId7"/>
    <p:sldId id="258" r:id="rId8"/>
    <p:sldId id="273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69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183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35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850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127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70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308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86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60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57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40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408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08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69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20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85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24EF-E2DD-4763-8B5A-0D105C5558CD}" type="datetimeFigureOut">
              <a:rPr lang="hu-HU" smtClean="0"/>
              <a:t>2022. 09. 27.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9936-746D-41D9-B672-DFAD2FF01A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46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p9c7mb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yv3vwzx2" TargetMode="External"/><Relationship Id="rId3" Type="http://schemas.openxmlformats.org/officeDocument/2006/relationships/hyperlink" Target="https://tinyurl.com/3pvfem6n" TargetMode="External"/><Relationship Id="rId7" Type="http://schemas.openxmlformats.org/officeDocument/2006/relationships/hyperlink" Target="https://tinyurl.com/yx7fku8n" TargetMode="External"/><Relationship Id="rId2" Type="http://schemas.openxmlformats.org/officeDocument/2006/relationships/hyperlink" Target="https://tinyurl.com/2p8nyx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3uzvna2a" TargetMode="External"/><Relationship Id="rId5" Type="http://schemas.openxmlformats.org/officeDocument/2006/relationships/hyperlink" Target="https://tinyurl.com/2f9hzazz" TargetMode="External"/><Relationship Id="rId4" Type="http://schemas.openxmlformats.org/officeDocument/2006/relationships/hyperlink" Target="https://tinyurl.com/sp3vhkc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7mm7jb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bdzxw9w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9pw9mfw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4ruxebh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k3ez8n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nyurl.com/4dyy3amp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95269" y="1281754"/>
            <a:ext cx="9001462" cy="2387600"/>
          </a:xfrm>
        </p:spPr>
        <p:txBody>
          <a:bodyPr>
            <a:normAutofit/>
          </a:bodyPr>
          <a:lstStyle/>
          <a:p>
            <a:r>
              <a:rPr lang="hu-HU" sz="4000" dirty="0"/>
              <a:t>Számítógépünk Optimális állapotának fenntartása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Bartek Áron</a:t>
            </a:r>
          </a:p>
        </p:txBody>
      </p:sp>
    </p:spTree>
    <p:extLst>
      <p:ext uri="{BB962C8B-B14F-4D97-AF65-F5344CB8AC3E}">
        <p14:creationId xmlns:p14="http://schemas.microsoft.com/office/powerpoint/2010/main" val="196303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Tűzfal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Elnevezés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Külső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Belső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Nem hibátlan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D8877A4-5D52-2904-81C3-272808785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71" y="2276314"/>
            <a:ext cx="4191585" cy="230537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814358B-8AA3-E0E4-1562-1B171B6FC7FB}"/>
              </a:ext>
            </a:extLst>
          </p:cNvPr>
          <p:cNvSpPr txBox="1"/>
          <p:nvPr/>
        </p:nvSpPr>
        <p:spPr>
          <a:xfrm>
            <a:off x="7086620" y="4626413"/>
            <a:ext cx="4191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>
                <a:hlinkClick r:id="rId3"/>
              </a:rPr>
              <a:t>https://tinyurl.com/2p9c7mb6</a:t>
            </a:r>
            <a:r>
              <a:rPr lang="hu-HU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33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Források: </a:t>
            </a:r>
            <a:r>
              <a:rPr lang="hu-HU" dirty="0">
                <a:hlinkClick r:id="rId2"/>
              </a:rPr>
              <a:t>https://tinyurl.com/2p8nyxp4</a:t>
            </a:r>
            <a:r>
              <a:rPr lang="hu-HU" dirty="0"/>
              <a:t>, </a:t>
            </a:r>
            <a:r>
              <a:rPr lang="hu-HU" dirty="0">
                <a:hlinkClick r:id="rId3"/>
              </a:rPr>
              <a:t>https://tinyurl.com/3pvfem6n</a:t>
            </a:r>
            <a:r>
              <a:rPr lang="hu-HU" dirty="0"/>
              <a:t>, </a:t>
            </a:r>
            <a:r>
              <a:rPr lang="hu-HU" dirty="0">
                <a:hlinkClick r:id="rId4"/>
              </a:rPr>
              <a:t>https://tinyurl.com/sp3vhkcb</a:t>
            </a:r>
            <a:r>
              <a:rPr lang="hu-HU" dirty="0"/>
              <a:t>, </a:t>
            </a:r>
            <a:r>
              <a:rPr lang="hu-HU" dirty="0">
                <a:hlinkClick r:id="rId5"/>
              </a:rPr>
              <a:t>https://tinyurl.com/2f9hzazz</a:t>
            </a:r>
            <a:r>
              <a:rPr lang="hu-HU" dirty="0"/>
              <a:t>, </a:t>
            </a:r>
            <a:r>
              <a:rPr lang="hu-HU" dirty="0">
                <a:hlinkClick r:id="rId6"/>
              </a:rPr>
              <a:t>https://tinyurl.com/3uzvna2a</a:t>
            </a:r>
            <a:r>
              <a:rPr lang="hu-HU" dirty="0"/>
              <a:t>, </a:t>
            </a:r>
            <a:r>
              <a:rPr lang="hu-HU" dirty="0">
                <a:hlinkClick r:id="rId7"/>
              </a:rPr>
              <a:t>https://tinyurl.com/yx7fku8n</a:t>
            </a:r>
            <a:r>
              <a:rPr lang="hu-HU" dirty="0"/>
              <a:t>, </a:t>
            </a:r>
            <a:r>
              <a:rPr lang="hu-HU" dirty="0">
                <a:hlinkClick r:id="rId8"/>
              </a:rPr>
              <a:t>https://tinyurl.com/yv3vwzx2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485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Fizikailag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Biztonságos környezet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Gépház és tartalmainak karbantartása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Mentés</a:t>
            </a:r>
          </a:p>
        </p:txBody>
      </p:sp>
    </p:spTree>
    <p:extLst>
      <p:ext uri="{BB962C8B-B14F-4D97-AF65-F5344CB8AC3E}">
        <p14:creationId xmlns:p14="http://schemas.microsoft.com/office/powerpoint/2010/main" val="102784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7D454-2883-0881-C43E-FE0207AF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Biztonságos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B61E53-4A6B-2AF2-9442-904F2239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7600" dirty="0"/>
              <a:t>Veszélyek: tűz, víz, por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7600" dirty="0"/>
              <a:t>Elkülönítve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7600" dirty="0"/>
              <a:t>Mentés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7600" dirty="0"/>
              <a:t>Figyelemfelhívás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7600" dirty="0"/>
              <a:t>Érintkezés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>
              <a:buFont typeface="Wingdings" panose="05000000000000000000" pitchFamily="2" charset="2"/>
              <a:buChar char="Ø"/>
            </a:pPr>
            <a:endParaRPr lang="hu-HU" dirty="0"/>
          </a:p>
          <a:p>
            <a:pPr marL="0" indent="0">
              <a:buNone/>
            </a:pPr>
            <a:r>
              <a:rPr lang="hu-HU" dirty="0"/>
              <a:t>		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F171243F-191D-0EDA-427C-00F33A8C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06" y="2096064"/>
            <a:ext cx="4041727" cy="404172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3781842-3C7C-D0AF-A6DE-59C95437FB8D}"/>
              </a:ext>
            </a:extLst>
          </p:cNvPr>
          <p:cNvSpPr txBox="1"/>
          <p:nvPr/>
        </p:nvSpPr>
        <p:spPr>
          <a:xfrm>
            <a:off x="8028264" y="5139727"/>
            <a:ext cx="3640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hlinkClick r:id="rId3"/>
              </a:rPr>
              <a:t>https://tinyurl.com/27mm7jbs</a:t>
            </a:r>
            <a:r>
              <a:rPr lang="hu-HU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791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AA798-F5BC-AC73-EC78-CFF54998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/>
              <a:t>Gépház és tartalmainak karbantartása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343D58-E373-44F1-0B6B-F36CB6BE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Miért fontos?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 err="1"/>
              <a:t>Thermal</a:t>
            </a:r>
            <a:r>
              <a:rPr lang="hu-HU" sz="3600" dirty="0"/>
              <a:t> </a:t>
            </a:r>
            <a:r>
              <a:rPr lang="hu-HU" sz="3600" dirty="0" err="1"/>
              <a:t>throttling</a:t>
            </a:r>
            <a:endParaRPr lang="hu-HU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3600" dirty="0"/>
              <a:t>Szükséges eszközök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3FCBED-1752-182F-BAA3-93DCC5AE5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r="3862" b="1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590AE68-483C-C521-2A30-26C233A4F6F8}"/>
              </a:ext>
            </a:extLst>
          </p:cNvPr>
          <p:cNvSpPr txBox="1"/>
          <p:nvPr/>
        </p:nvSpPr>
        <p:spPr>
          <a:xfrm>
            <a:off x="6471107" y="5791200"/>
            <a:ext cx="4605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hlinkClick r:id="rId4"/>
              </a:rPr>
              <a:t>https://tinyurl.com/bdzxw9w9</a:t>
            </a:r>
            <a:r>
              <a:rPr lang="hu-HU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E30670-D797-4C6D-A098-11550448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Tisztítás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1C27CD-8EA8-37BA-CC57-0980CD83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Áramtalanítás</a:t>
            </a:r>
          </a:p>
          <a:p>
            <a:r>
              <a:rPr lang="hu-HU" sz="3200" dirty="0"/>
              <a:t>Szétszedés</a:t>
            </a:r>
          </a:p>
          <a:p>
            <a:r>
              <a:rPr lang="hu-HU" sz="3200" dirty="0"/>
              <a:t>Portalanítás</a:t>
            </a:r>
          </a:p>
          <a:p>
            <a:r>
              <a:rPr lang="hu-HU" sz="3200" dirty="0" err="1"/>
              <a:t>Pasztázás</a:t>
            </a:r>
            <a:endParaRPr lang="hu-HU" sz="3200" dirty="0"/>
          </a:p>
          <a:p>
            <a:endParaRPr lang="hu-HU" dirty="0"/>
          </a:p>
        </p:txBody>
      </p:sp>
      <p:pic>
        <p:nvPicPr>
          <p:cNvPr id="5" name="Kép 4" descr="A képen fegyver látható&#10;&#10;Automatikusan generált leírás">
            <a:extLst>
              <a:ext uri="{FF2B5EF4-FFF2-40B4-BE49-F238E27FC236}">
                <a16:creationId xmlns:a16="http://schemas.microsoft.com/office/drawing/2014/main" id="{633ED6AC-A7AC-6DB0-5A82-705FA8A71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422" y="2365480"/>
            <a:ext cx="4414444" cy="331343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A232261-3A81-50C0-6F1C-668E5650B9F0}"/>
              </a:ext>
            </a:extLst>
          </p:cNvPr>
          <p:cNvSpPr txBox="1"/>
          <p:nvPr/>
        </p:nvSpPr>
        <p:spPr>
          <a:xfrm>
            <a:off x="7306811" y="5729681"/>
            <a:ext cx="434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hlinkClick r:id="rId3"/>
              </a:rPr>
              <a:t>https://tinyurl.com/29pw9mfw</a:t>
            </a:r>
            <a:r>
              <a:rPr lang="hu-HU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53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E4FEB-8A69-84B1-B898-F4EFBAD5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Mentés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C235B9-53AE-B858-C15A-59D12163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800" dirty="0" err="1"/>
              <a:t>Full</a:t>
            </a:r>
            <a:r>
              <a:rPr lang="hu-HU" sz="2800" dirty="0"/>
              <a:t>, </a:t>
            </a:r>
            <a:r>
              <a:rPr lang="hu-HU" sz="2800" dirty="0" err="1"/>
              <a:t>Incremental</a:t>
            </a:r>
            <a:r>
              <a:rPr lang="hu-HU" sz="2800" dirty="0"/>
              <a:t>, </a:t>
            </a:r>
            <a:r>
              <a:rPr lang="hu-HU" sz="2800" dirty="0" err="1"/>
              <a:t>Partial</a:t>
            </a:r>
            <a:r>
              <a:rPr lang="hu-HU" sz="2800" dirty="0"/>
              <a:t>, </a:t>
            </a:r>
            <a:r>
              <a:rPr lang="hu-HU" sz="2800" dirty="0" err="1"/>
              <a:t>Zero</a:t>
            </a:r>
            <a:r>
              <a:rPr lang="hu-HU" sz="2800" dirty="0"/>
              <a:t> </a:t>
            </a:r>
            <a:r>
              <a:rPr lang="hu-HU" sz="2800" dirty="0" err="1"/>
              <a:t>day</a:t>
            </a:r>
            <a:endParaRPr lang="hu-HU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2800" dirty="0"/>
              <a:t>Rendszerint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dirty="0"/>
              <a:t>Két példány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dirty="0"/>
              <a:t>Automatizálás</a:t>
            </a:r>
          </a:p>
        </p:txBody>
      </p:sp>
      <p:pic>
        <p:nvPicPr>
          <p:cNvPr id="5" name="Kép 4" descr="A képen szöveg, elektronika, számítógép látható&#10;&#10;Automatikusan generált leírás">
            <a:extLst>
              <a:ext uri="{FF2B5EF4-FFF2-40B4-BE49-F238E27FC236}">
                <a16:creationId xmlns:a16="http://schemas.microsoft.com/office/drawing/2014/main" id="{9694830A-D65E-50D3-F73E-4C049AAAC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754" y="2313424"/>
            <a:ext cx="4312479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</a:bodyPr>
          <a:lstStyle/>
          <a:p>
            <a:r>
              <a:rPr lang="hu-HU" sz="4000" dirty="0"/>
              <a:t>Szoftveresen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08526B-927E-B236-23FF-3DAAC4BE51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2" r="2148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Jelszók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Vírusírtók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Tűzfal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C39880E0-C43A-D53F-D964-E57BA3BE0D82}"/>
              </a:ext>
            </a:extLst>
          </p:cNvPr>
          <p:cNvSpPr txBox="1"/>
          <p:nvPr/>
        </p:nvSpPr>
        <p:spPr>
          <a:xfrm>
            <a:off x="-10540" y="6611779"/>
            <a:ext cx="5981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hlinkClick r:id="rId4"/>
              </a:rPr>
              <a:t>https://tinyurl.com/4ruxebh9</a:t>
            </a:r>
            <a:r>
              <a:rPr lang="hu-HU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2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8FD79-124E-25B9-5C25-01457B5A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sz="4000" dirty="0"/>
              <a:t>Jelszók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5F683F-39BB-92B5-E0A9-80616FDF6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Többfelhasználós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Többfaktoros védelem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80%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Problémák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3200" dirty="0"/>
              <a:t>Helyes használat</a:t>
            </a:r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34BDB3D2-BCD7-DBF1-9CE8-6B461CA3E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7" r="126" b="-1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41142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hu-HU" sz="4000" dirty="0"/>
              <a:t>Vírusírtók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20848" y="2372900"/>
            <a:ext cx="5016860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800" dirty="0">
                <a:effectLst/>
              </a:rPr>
              <a:t> </a:t>
            </a:r>
            <a:r>
              <a:rPr lang="hu-HU" sz="2800" b="1" dirty="0">
                <a:effectLst/>
              </a:rPr>
              <a:t>Vírusirtó = Antivírus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>
                <a:effectLst/>
              </a:rPr>
              <a:t>Ellenfelei: vírus, féreg, trójai faló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800" b="1" dirty="0">
                <a:effectLst/>
              </a:rPr>
              <a:t>Két alapelv:  Reaktív és Heurisztikus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DAB6E2D-6DCA-AD78-0F52-4EB1D47BF2C9}"/>
              </a:ext>
            </a:extLst>
          </p:cNvPr>
          <p:cNvSpPr txBox="1"/>
          <p:nvPr/>
        </p:nvSpPr>
        <p:spPr>
          <a:xfrm>
            <a:off x="10099740" y="4337632"/>
            <a:ext cx="2009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hlinkClick r:id="rId3"/>
              </a:rPr>
              <a:t>https://tinyurl.com/2k3ez8nd</a:t>
            </a:r>
            <a:r>
              <a:rPr lang="hu-HU" sz="1000" dirty="0"/>
              <a:t> </a:t>
            </a: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E3DB578-734A-804E-99B9-09C0FAAE7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101" y="1480132"/>
            <a:ext cx="2381250" cy="28575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809BD53-21D5-EA20-ABA4-61F113AB3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66" y="3679272"/>
            <a:ext cx="2133600" cy="213360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922DE845-9099-3166-D15F-A3B511F26521}"/>
              </a:ext>
            </a:extLst>
          </p:cNvPr>
          <p:cNvSpPr txBox="1"/>
          <p:nvPr/>
        </p:nvSpPr>
        <p:spPr>
          <a:xfrm>
            <a:off x="6751907" y="5867981"/>
            <a:ext cx="2033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b="1" dirty="0">
                <a:hlinkClick r:id="rId6"/>
              </a:rPr>
              <a:t>https://tinyurl.com/4dyy3amp</a:t>
            </a:r>
            <a:r>
              <a:rPr lang="hu-HU" sz="1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71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289</TotalTime>
  <Words>209</Words>
  <Application>Microsoft Office PowerPoint</Application>
  <PresentationFormat>Szélesvásznú</PresentationFormat>
  <Paragraphs>57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Számítógépünk Optimális állapotának fenntartása</vt:lpstr>
      <vt:lpstr>Fizikailag</vt:lpstr>
      <vt:lpstr>Biztonságos környezet</vt:lpstr>
      <vt:lpstr>Gépház és tartalmainak karbantartása</vt:lpstr>
      <vt:lpstr>Tisztítás</vt:lpstr>
      <vt:lpstr>Mentés</vt:lpstr>
      <vt:lpstr>Szoftveresen</vt:lpstr>
      <vt:lpstr>Jelszók</vt:lpstr>
      <vt:lpstr>Vírusírtók</vt:lpstr>
      <vt:lpstr>Tűzfal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Számítógépünk védelme</dc:title>
  <dc:creator>Bartek Áron</dc:creator>
  <cp:lastModifiedBy>Bartek Áron</cp:lastModifiedBy>
  <cp:revision>8</cp:revision>
  <dcterms:created xsi:type="dcterms:W3CDTF">2022-09-15T08:54:37Z</dcterms:created>
  <dcterms:modified xsi:type="dcterms:W3CDTF">2022-09-27T04:14:12Z</dcterms:modified>
</cp:coreProperties>
</file>