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4" r:id="rId4"/>
    <p:sldId id="265" r:id="rId5"/>
    <p:sldId id="266" r:id="rId6"/>
    <p:sldId id="267" r:id="rId7"/>
    <p:sldId id="263" r:id="rId8"/>
    <p:sldId id="259" r:id="rId9"/>
    <p:sldId id="258" r:id="rId10"/>
    <p:sldId id="260" r:id="rId11"/>
    <p:sldId id="261" r:id="rId12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25198"/>
    <a:srgbClr val="000099"/>
    <a:srgbClr val="1C1C1C"/>
    <a:srgbClr val="3366FF"/>
    <a:srgbClr val="000058"/>
    <a:srgbClr val="00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0" autoAdjust="0"/>
    <p:restoredTop sz="94662" autoAdjust="0"/>
  </p:normalViewPr>
  <p:slideViewPr>
    <p:cSldViewPr>
      <p:cViewPr varScale="1">
        <p:scale>
          <a:sx n="89" d="100"/>
          <a:sy n="89" d="100"/>
        </p:scale>
        <p:origin x="-1356" y="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0465BBC-C083-48BC-81DC-BABD2F8CDF48}" type="datetimeFigureOut">
              <a:rPr lang="en-US" altLang="en-US"/>
              <a:pPr/>
              <a:t>5/16/2017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8EDD1A8-3154-43D8-AA37-45A5DEBF06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FA50EB-020D-47A7-AFC3-90DFA53E71F9}" type="datetimeFigureOut">
              <a:rPr lang="en-US" altLang="en-US"/>
              <a:pPr/>
              <a:t>5/16/2017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FC6042A-ACA4-4E8C-808E-2F128D29F1B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F67119-07F1-436C-9853-0CFA4D0786AA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69915A-36D6-4A1E-9407-5D0A43E91F22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DE7764-8426-41DB-873A-15147FE9BC9D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4B3A6D-EE95-4CF6-B891-77D489B4B8A6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181119-18DD-4704-9857-031376733BE9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ABD98B-365A-49E9-B50E-3834A71F8E12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1224E8-2A66-41FB-89D5-8C65698DCECC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BFC0A6-F55F-4A7F-AFC8-A530625522E8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9D398-97EF-4F23-937B-D14A333737B9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08622F-350D-4E80-BA3D-4F3087933474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205155-3705-4128-A64E-EF005A27B9A2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free-power-point-template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408CF91-FE70-4120-ABF4-1C1605E0E98C}" type="slidenum">
              <a:rPr lang="es-ES" altLang="en-US"/>
              <a:pPr/>
              <a:t>‹#›</a:t>
            </a:fld>
            <a:endParaRPr lang="es-ES" altLang="en-US"/>
          </a:p>
        </p:txBody>
      </p:sp>
      <p:sp>
        <p:nvSpPr>
          <p:cNvPr id="1031" name="TextBox 1"/>
          <p:cNvSpPr txBox="1">
            <a:spLocks noChangeArrowheads="1"/>
          </p:cNvSpPr>
          <p:nvPr userDrawn="1"/>
        </p:nvSpPr>
        <p:spPr bwMode="auto">
          <a:xfrm>
            <a:off x="0" y="6858000"/>
            <a:ext cx="53641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1200">
                <a:hlinkClick r:id="rId14"/>
              </a:rPr>
              <a:t>http://www.free-power-point-templates.com</a:t>
            </a:r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395536" y="4797152"/>
            <a:ext cx="8208912" cy="544512"/>
          </a:xfrm>
        </p:spPr>
        <p:txBody>
          <a:bodyPr anchor="ctr"/>
          <a:lstStyle/>
          <a:p>
            <a:pPr algn="l"/>
            <a:r>
              <a:rPr lang="pl-PL" sz="2400" b="1" dirty="0" smtClean="0">
                <a:solidFill>
                  <a:schemeClr val="bg1"/>
                </a:solidFill>
              </a:rPr>
              <a:t>Nauka sieci neuronowej tworzenia prostych melodii. </a:t>
            </a:r>
            <a:endParaRPr lang="pl-PL" sz="2400" b="1" dirty="0" smtClean="0">
              <a:solidFill>
                <a:schemeClr val="bg1"/>
              </a:solidFill>
            </a:endParaRPr>
          </a:p>
        </p:txBody>
      </p:sp>
      <p:sp>
        <p:nvSpPr>
          <p:cNvPr id="2167" name="Rectangle 119"/>
          <p:cNvSpPr>
            <a:spLocks noChangeArrowheads="1"/>
          </p:cNvSpPr>
          <p:nvPr/>
        </p:nvSpPr>
        <p:spPr bwMode="auto">
          <a:xfrm>
            <a:off x="323850" y="5516563"/>
            <a:ext cx="3384550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pl-PL" altLang="en-US" b="1" dirty="0" smtClean="0">
                <a:solidFill>
                  <a:schemeClr val="bg1"/>
                </a:solidFill>
              </a:rPr>
              <a:t>Bartek Gruba, Łukasz </a:t>
            </a:r>
            <a:r>
              <a:rPr lang="pl-PL" altLang="en-US" b="1" dirty="0" smtClean="0">
                <a:solidFill>
                  <a:schemeClr val="bg1"/>
                </a:solidFill>
              </a:rPr>
              <a:t>Kozień</a:t>
            </a:r>
            <a:endParaRPr lang="es-ES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/>
          <p:cNvSpPr/>
          <p:nvPr/>
        </p:nvSpPr>
        <p:spPr>
          <a:xfrm>
            <a:off x="1493892" y="620688"/>
            <a:ext cx="60964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Implementacja</a:t>
            </a:r>
            <a:endParaRPr lang="pl-PL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3074" name="Picture 2" descr="Znalezione obrazy dla zapytania pyth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1680" y="1412776"/>
            <a:ext cx="5544866" cy="2347033"/>
          </a:xfrm>
          <a:prstGeom prst="rect">
            <a:avLst/>
          </a:prstGeom>
          <a:noFill/>
        </p:spPr>
      </p:pic>
      <p:pic>
        <p:nvPicPr>
          <p:cNvPr id="3076" name="Picture 4" descr="Znalezione obrazy dla zapytania lu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1880" y="3861048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/>
          <p:cNvSpPr/>
          <p:nvPr/>
        </p:nvSpPr>
        <p:spPr>
          <a:xfrm>
            <a:off x="314463" y="1628800"/>
            <a:ext cx="8533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DziekujeMY</a:t>
            </a:r>
            <a:r>
              <a:rPr lang="pl-PL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pl-PL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za </a:t>
            </a:r>
            <a:r>
              <a:rPr lang="pl-PL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uwage</a:t>
            </a:r>
            <a:endParaRPr lang="pl-PL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2642086" y="476672"/>
            <a:ext cx="41472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Założenia</a:t>
            </a:r>
            <a:endParaRPr lang="pl-PL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899592" y="1641574"/>
            <a:ext cx="74888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pl-PL" sz="2400" b="1" dirty="0" smtClean="0"/>
              <a:t>Komputer </a:t>
            </a:r>
            <a:r>
              <a:rPr lang="pl-PL" sz="2400" b="1" dirty="0" smtClean="0"/>
              <a:t>przyjmuje pliki MIDI prostych utworów lub melodii.</a:t>
            </a:r>
            <a:r>
              <a:rPr lang="pl-PL" sz="2400" dirty="0" smtClean="0"/>
              <a:t> </a:t>
            </a:r>
            <a:endParaRPr lang="pl-PL" sz="2400" dirty="0" smtClean="0"/>
          </a:p>
          <a:p>
            <a:pPr marL="457200" indent="-457200">
              <a:buAutoNum type="arabicPeriod"/>
            </a:pPr>
            <a:r>
              <a:rPr lang="pl-PL" sz="2400" b="1" dirty="0" smtClean="0"/>
              <a:t>Pliki </a:t>
            </a:r>
            <a:r>
              <a:rPr lang="pl-PL" sz="2400" b="1" dirty="0" smtClean="0"/>
              <a:t>MIDI są </a:t>
            </a:r>
            <a:r>
              <a:rPr lang="pl-PL" sz="2400" b="1" dirty="0" err="1" smtClean="0"/>
              <a:t>parsowane</a:t>
            </a:r>
            <a:r>
              <a:rPr lang="pl-PL" sz="2400" b="1" dirty="0" smtClean="0"/>
              <a:t> na łatwiej przyswajalny format pliku tekstowego</a:t>
            </a:r>
            <a:r>
              <a:rPr lang="pl-PL" sz="2400" dirty="0" smtClean="0"/>
              <a:t> </a:t>
            </a:r>
            <a:endParaRPr lang="pl-PL" sz="2400" dirty="0" smtClean="0"/>
          </a:p>
          <a:p>
            <a:pPr marL="457200" indent="-457200">
              <a:buAutoNum type="arabicPeriod"/>
            </a:pPr>
            <a:r>
              <a:rPr lang="pl-PL" sz="2400" b="1" dirty="0" smtClean="0"/>
              <a:t>Sieć </a:t>
            </a:r>
            <a:r>
              <a:rPr lang="pl-PL" sz="2400" b="1" dirty="0" smtClean="0"/>
              <a:t>"uczy się" melodii dzięki LSTM (Long </a:t>
            </a:r>
            <a:r>
              <a:rPr lang="pl-PL" sz="2400" b="1" dirty="0" err="1" smtClean="0"/>
              <a:t>Short</a:t>
            </a:r>
            <a:r>
              <a:rPr lang="pl-PL" sz="2400" b="1" dirty="0" smtClean="0"/>
              <a:t> Term </a:t>
            </a:r>
            <a:r>
              <a:rPr lang="pl-PL" sz="2400" b="1" dirty="0" err="1" smtClean="0"/>
              <a:t>Memory</a:t>
            </a:r>
            <a:r>
              <a:rPr lang="pl-PL" sz="2400" b="1" dirty="0" smtClean="0"/>
              <a:t>) </a:t>
            </a:r>
            <a:r>
              <a:rPr lang="pl-PL" sz="2400" b="1" dirty="0" smtClean="0"/>
              <a:t>aby </a:t>
            </a:r>
            <a:r>
              <a:rPr lang="pl-PL" sz="2400" b="1" dirty="0" smtClean="0"/>
              <a:t>następnie stworzyć plik tekstowy z melodią.</a:t>
            </a:r>
            <a:r>
              <a:rPr lang="pl-PL" sz="2400" dirty="0" smtClean="0"/>
              <a:t> </a:t>
            </a:r>
            <a:endParaRPr lang="pl-PL" sz="2400" dirty="0" smtClean="0"/>
          </a:p>
          <a:p>
            <a:pPr marL="457200" indent="-457200">
              <a:buAutoNum type="arabicPeriod"/>
            </a:pPr>
            <a:r>
              <a:rPr lang="pl-PL" sz="2400" b="1" dirty="0" smtClean="0"/>
              <a:t>Plik </a:t>
            </a:r>
            <a:r>
              <a:rPr lang="pl-PL" sz="2400" b="1" dirty="0" smtClean="0"/>
              <a:t>tekstowy stworzony przez program jest </a:t>
            </a:r>
            <a:r>
              <a:rPr lang="pl-PL" sz="2400" b="1" dirty="0" err="1" smtClean="0"/>
              <a:t>parsowany</a:t>
            </a:r>
            <a:r>
              <a:rPr lang="pl-PL" sz="2400" b="1" dirty="0" smtClean="0"/>
              <a:t> na plik MIDI.</a:t>
            </a:r>
            <a:r>
              <a:rPr lang="pl-PL" sz="2400" dirty="0" smtClean="0"/>
              <a:t> </a:t>
            </a:r>
            <a:endParaRPr lang="pl-PL" sz="2400" dirty="0" smtClean="0"/>
          </a:p>
          <a:p>
            <a:pPr marL="457200" indent="-457200">
              <a:buAutoNum type="arabicPeriod"/>
            </a:pPr>
            <a:r>
              <a:rPr lang="pl-PL" sz="2400" b="1" dirty="0" smtClean="0"/>
              <a:t>Plik </a:t>
            </a:r>
            <a:r>
              <a:rPr lang="pl-PL" sz="2400" b="1" dirty="0" smtClean="0"/>
              <a:t>MIDI jest odtwarzany.</a:t>
            </a:r>
            <a:r>
              <a:rPr lang="pl-PL" sz="2400" dirty="0" smtClean="0"/>
              <a:t> </a:t>
            </a:r>
            <a:endParaRPr lang="pl-PL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3786884" y="476672"/>
            <a:ext cx="16850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RNN</a:t>
            </a:r>
            <a:endParaRPr lang="pl-PL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323528" y="1556792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pl-PL" dirty="0" smtClean="0"/>
              <a:t>RNN - </a:t>
            </a:r>
            <a:r>
              <a:rPr lang="pl-PL" dirty="0" err="1" smtClean="0"/>
              <a:t>Recurrent</a:t>
            </a:r>
            <a:r>
              <a:rPr lang="pl-PL" dirty="0" smtClean="0"/>
              <a:t> </a:t>
            </a:r>
            <a:r>
              <a:rPr lang="pl-PL" dirty="0" err="1" smtClean="0"/>
              <a:t>Neural</a:t>
            </a:r>
            <a:r>
              <a:rPr lang="pl-PL" dirty="0" smtClean="0"/>
              <a:t> </a:t>
            </a:r>
            <a:r>
              <a:rPr lang="pl-PL" dirty="0" smtClean="0"/>
              <a:t>Networks</a:t>
            </a:r>
            <a:endParaRPr lang="pl-PL" dirty="0" smtClean="0"/>
          </a:p>
        </p:txBody>
      </p:sp>
      <p:pic>
        <p:nvPicPr>
          <p:cNvPr id="1028" name="Picture 4" descr="An unrolled recurrent neural network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2780928"/>
            <a:ext cx="6236545" cy="16386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251520" y="620688"/>
            <a:ext cx="85571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Long </a:t>
            </a:r>
            <a:r>
              <a:rPr lang="pl-PL" sz="4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dependencies</a:t>
            </a:r>
            <a:r>
              <a:rPr lang="pl-PL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problem</a:t>
            </a:r>
            <a:endParaRPr lang="pl-PL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4578" name="Picture 2" descr="http://colah.github.io/posts/2015-08-Understanding-LSTMs/img/RNN-shorttermdepdenci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3728" y="1340768"/>
            <a:ext cx="4611490" cy="2125512"/>
          </a:xfrm>
          <a:prstGeom prst="rect">
            <a:avLst/>
          </a:prstGeom>
          <a:noFill/>
        </p:spPr>
      </p:pic>
      <p:pic>
        <p:nvPicPr>
          <p:cNvPr id="24580" name="Picture 4" descr="Neural networks struggle with long term dependencies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664" y="3717032"/>
            <a:ext cx="5644713" cy="1944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1835696" y="2924944"/>
            <a:ext cx="5616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5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Solution</a:t>
            </a:r>
            <a:r>
              <a:rPr lang="pl-PL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pl-PL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5602" name="AutoShape 2" descr="Znalezione obrazy dla zapytania question m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25604" name="AutoShape 4" descr="Znalezione obrazy dla zapytania question m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8" name="Obraz 7" descr="questi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764704"/>
            <a:ext cx="1980220" cy="2160240"/>
          </a:xfrm>
          <a:prstGeom prst="rect">
            <a:avLst/>
          </a:prstGeom>
        </p:spPr>
      </p:pic>
      <p:pic>
        <p:nvPicPr>
          <p:cNvPr id="9" name="Obraz 8" descr="questi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36712"/>
            <a:ext cx="1980220" cy="2160240"/>
          </a:xfrm>
          <a:prstGeom prst="rect">
            <a:avLst/>
          </a:prstGeom>
        </p:spPr>
      </p:pic>
      <p:pic>
        <p:nvPicPr>
          <p:cNvPr id="10" name="Obraz 9" descr="questi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221088"/>
            <a:ext cx="1980220" cy="2160240"/>
          </a:xfrm>
          <a:prstGeom prst="rect">
            <a:avLst/>
          </a:prstGeom>
        </p:spPr>
      </p:pic>
      <p:pic>
        <p:nvPicPr>
          <p:cNvPr id="11" name="Obraz 10" descr="questi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4149080"/>
            <a:ext cx="1980220" cy="21602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3347864" y="476672"/>
            <a:ext cx="20697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LSTM</a:t>
            </a:r>
            <a:endParaRPr lang="pl-PL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6626" name="AutoShape 2" descr="Znalezione obrazy dla zapytania 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7" name="Obraz 6" descr="amaz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5013176"/>
            <a:ext cx="3024336" cy="1074152"/>
          </a:xfrm>
          <a:prstGeom prst="rect">
            <a:avLst/>
          </a:prstGeom>
        </p:spPr>
      </p:pic>
      <p:pic>
        <p:nvPicPr>
          <p:cNvPr id="8" name="Obraz 7" descr="app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068960"/>
            <a:ext cx="1438275" cy="1438275"/>
          </a:xfrm>
          <a:prstGeom prst="rect">
            <a:avLst/>
          </a:prstGeom>
        </p:spPr>
      </p:pic>
      <p:pic>
        <p:nvPicPr>
          <p:cNvPr id="9" name="Obraz 8" descr="goog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484784"/>
            <a:ext cx="1071563" cy="1071563"/>
          </a:xfrm>
          <a:prstGeom prst="rect">
            <a:avLst/>
          </a:prstGeom>
        </p:spPr>
      </p:pic>
      <p:sp>
        <p:nvSpPr>
          <p:cNvPr id="10" name="pole tekstowe 9"/>
          <p:cNvSpPr txBox="1"/>
          <p:nvPr/>
        </p:nvSpPr>
        <p:spPr>
          <a:xfrm>
            <a:off x="2483768" y="1641574"/>
            <a:ext cx="59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err="1" smtClean="0"/>
              <a:t>Allo</a:t>
            </a:r>
            <a:r>
              <a:rPr lang="pl-PL" sz="2400" b="1" dirty="0" smtClean="0"/>
              <a:t>, Google </a:t>
            </a:r>
            <a:r>
              <a:rPr lang="pl-PL" sz="2400" b="1" dirty="0" err="1" smtClean="0"/>
              <a:t>Translate</a:t>
            </a:r>
            <a:r>
              <a:rPr lang="pl-PL" sz="2400" b="1" dirty="0" smtClean="0"/>
              <a:t>, </a:t>
            </a:r>
            <a:r>
              <a:rPr lang="en-US" sz="2400" b="1" dirty="0" smtClean="0"/>
              <a:t> Google Voice </a:t>
            </a:r>
            <a:r>
              <a:rPr lang="en-US" sz="2400" b="1" dirty="0" smtClean="0"/>
              <a:t>Transcription</a:t>
            </a:r>
            <a:r>
              <a:rPr lang="en-US" sz="2400" b="1" dirty="0" smtClean="0"/>
              <a:t> </a:t>
            </a:r>
            <a:r>
              <a:rPr lang="pl-PL" sz="2400" b="1" dirty="0" smtClean="0"/>
              <a:t>i </a:t>
            </a:r>
            <a:r>
              <a:rPr lang="en-US" sz="2400" b="1" dirty="0" smtClean="0"/>
              <a:t>Google </a:t>
            </a:r>
            <a:r>
              <a:rPr lang="en-US" sz="2400" b="1" dirty="0" smtClean="0"/>
              <a:t>voice search</a:t>
            </a:r>
            <a:endParaRPr lang="pl-PL" sz="2400" b="1" dirty="0" smtClean="0"/>
          </a:p>
        </p:txBody>
      </p:sp>
      <p:sp>
        <p:nvSpPr>
          <p:cNvPr id="11" name="pole tekstowe 10"/>
          <p:cNvSpPr txBox="1"/>
          <p:nvPr/>
        </p:nvSpPr>
        <p:spPr>
          <a:xfrm>
            <a:off x="4572000" y="5157192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err="1" smtClean="0"/>
              <a:t>Amazon</a:t>
            </a:r>
            <a:r>
              <a:rPr lang="pl-PL" sz="2400" b="1" dirty="0" smtClean="0"/>
              <a:t> </a:t>
            </a:r>
            <a:r>
              <a:rPr lang="pl-PL" sz="2400" b="1" dirty="0" err="1" smtClean="0"/>
              <a:t>Alexa</a:t>
            </a:r>
            <a:endParaRPr lang="pl-PL" sz="2400" b="1" dirty="0" smtClean="0"/>
          </a:p>
        </p:txBody>
      </p:sp>
      <p:sp>
        <p:nvSpPr>
          <p:cNvPr id="12" name="pole tekstowe 11"/>
          <p:cNvSpPr txBox="1"/>
          <p:nvPr/>
        </p:nvSpPr>
        <p:spPr>
          <a:xfrm>
            <a:off x="2411760" y="3501008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err="1" smtClean="0"/>
              <a:t>QuickType</a:t>
            </a:r>
            <a:r>
              <a:rPr lang="pl-PL" sz="2400" b="1" dirty="0" smtClean="0"/>
              <a:t> </a:t>
            </a:r>
            <a:r>
              <a:rPr lang="pl-PL" sz="2400" b="1" dirty="0" smtClean="0"/>
              <a:t>i </a:t>
            </a:r>
            <a:r>
              <a:rPr lang="pl-PL" sz="2400" b="1" dirty="0" err="1" smtClean="0"/>
              <a:t>Siri</a:t>
            </a:r>
            <a:endParaRPr lang="pl-PL" sz="2400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2513914" y="476672"/>
            <a:ext cx="44036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RNN a LSTM</a:t>
            </a:r>
            <a:endParaRPr lang="pl-PL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8194" name="Picture 2" descr="http://colah.github.io/posts/2015-08-Understanding-LSTMs/img/LSTM3-SimpleRN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1412776"/>
            <a:ext cx="5993409" cy="2242850"/>
          </a:xfrm>
          <a:prstGeom prst="rect">
            <a:avLst/>
          </a:prstGeom>
          <a:noFill/>
        </p:spPr>
      </p:pic>
      <p:pic>
        <p:nvPicPr>
          <p:cNvPr id="8196" name="Picture 4" descr="A LSTM neural network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664" y="4077072"/>
            <a:ext cx="5859613" cy="22016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colah.github.io/posts/2015-08-Understanding-LSTMs/img/LSTM3-focus-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620688"/>
            <a:ext cx="8223697" cy="2540069"/>
          </a:xfrm>
          <a:prstGeom prst="rect">
            <a:avLst/>
          </a:prstGeom>
          <a:noFill/>
        </p:spPr>
      </p:pic>
      <p:pic>
        <p:nvPicPr>
          <p:cNvPr id="6148" name="Picture 4" descr="http://colah.github.io/posts/2015-08-Understanding-LSTMs/img/LSTM3-focus-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3212977"/>
            <a:ext cx="7926495" cy="24482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colah.github.io/posts/2015-08-Understanding-LSTMs/img/LSTM3-focus-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836712"/>
            <a:ext cx="8679682" cy="2680909"/>
          </a:xfrm>
          <a:prstGeom prst="rect">
            <a:avLst/>
          </a:prstGeom>
          <a:noFill/>
        </p:spPr>
      </p:pic>
      <p:pic>
        <p:nvPicPr>
          <p:cNvPr id="5124" name="Picture 4" descr="http://colah.github.io/posts/2015-08-Understanding-LSTMs/img/LSTM3-focus-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3573016"/>
            <a:ext cx="8031610" cy="2480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Custom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AEB8B2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6073</TotalTime>
  <Words>99</Words>
  <Application>Microsoft Office PowerPoint</Application>
  <PresentationFormat>Pokaz na ekranie (4:3)</PresentationFormat>
  <Paragraphs>19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Diseño predeterminado</vt:lpstr>
      <vt:lpstr>Nauka sieci neuronowej tworzenia prostych melodii. 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</vt:vector>
  </TitlesOfParts>
  <LinksUpToDate>false</LinksUpToDate>
  <SharedDoc>false</SharedDoc>
  <HyperlinkBase>http://www.free-power-point-templates.com/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FPPT.com</dc:creator>
  <cp:lastModifiedBy>Łukasz Kozień</cp:lastModifiedBy>
  <cp:revision>655</cp:revision>
  <dcterms:created xsi:type="dcterms:W3CDTF">2010-05-23T14:28:12Z</dcterms:created>
  <dcterms:modified xsi:type="dcterms:W3CDTF">2017-05-16T09:29:32Z</dcterms:modified>
</cp:coreProperties>
</file>