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1" r:id="rId11"/>
    <p:sldId id="281" r:id="rId12"/>
    <p:sldId id="265" r:id="rId13"/>
    <p:sldId id="266" r:id="rId14"/>
    <p:sldId id="285" r:id="rId15"/>
    <p:sldId id="282" r:id="rId16"/>
    <p:sldId id="267" r:id="rId17"/>
    <p:sldId id="286" r:id="rId18"/>
    <p:sldId id="283" r:id="rId19"/>
    <p:sldId id="289" r:id="rId20"/>
    <p:sldId id="290" r:id="rId21"/>
    <p:sldId id="268" r:id="rId22"/>
    <p:sldId id="287" r:id="rId23"/>
    <p:sldId id="284" r:id="rId24"/>
    <p:sldId id="288" r:id="rId25"/>
    <p:sldId id="269" r:id="rId26"/>
    <p:sldId id="270" r:id="rId27"/>
    <p:sldId id="279" r:id="rId28"/>
    <p:sldId id="271" r:id="rId29"/>
    <p:sldId id="272" r:id="rId30"/>
    <p:sldId id="274" r:id="rId31"/>
    <p:sldId id="275" r:id="rId32"/>
    <p:sldId id="277" r:id="rId33"/>
    <p:sldId id="276" r:id="rId34"/>
    <p:sldId id="278" r:id="rId35"/>
    <p:sldId id="273" r:id="rId36"/>
    <p:sldId id="280" r:id="rId37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917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3C2A-B473-4D09-9EAF-E77EF855EE62}" type="datetimeFigureOut">
              <a:rPr lang="pl-PL" smtClean="0"/>
              <a:pPr/>
              <a:t>2017-06-12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27150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79888"/>
            <a:ext cx="5251450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1825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96024-AB5F-4D0B-85A6-B8B916102E8E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09789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96024-AB5F-4D0B-85A6-B8B916102E8E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96024-AB5F-4D0B-85A6-B8B916102E8E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52" name="Picture 12" descr="pasek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16557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55763" y="1628775"/>
            <a:ext cx="7524750" cy="5229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73250" y="2130425"/>
            <a:ext cx="7089775" cy="2019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pl-PL" altLang="pl-PL" noProof="0"/>
              <a:t>Kliknij, aby edytować styl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3250" y="5697538"/>
            <a:ext cx="7089775" cy="900112"/>
          </a:xfrm>
        </p:spPr>
        <p:txBody>
          <a:bodyPr anchor="b"/>
          <a:lstStyle>
            <a:lvl1pPr marL="0" indent="0" algn="ctr">
              <a:buFontTx/>
              <a:buNone/>
              <a:defRPr sz="2000">
                <a:solidFill>
                  <a:srgbClr val="FFD3A1"/>
                </a:solidFill>
              </a:defRPr>
            </a:lvl1pPr>
          </a:lstStyle>
          <a:p>
            <a:pPr lvl="0"/>
            <a:r>
              <a:rPr lang="pl-PL" altLang="pl-PL" noProof="0"/>
              <a:t>Kliknij, aby edytować styl wzorca podtytułu</a:t>
            </a:r>
          </a:p>
        </p:txBody>
      </p:sp>
      <p:pic>
        <p:nvPicPr>
          <p:cNvPr id="35856" name="Picture 16" descr="logo pl du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7463"/>
            <a:ext cx="7742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61768298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931025" y="630238"/>
            <a:ext cx="2105025" cy="61118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11188" y="630238"/>
            <a:ext cx="6167437" cy="6111875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781877663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2767434571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3490798780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11188" y="1881188"/>
            <a:ext cx="4135437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899025" y="1881188"/>
            <a:ext cx="4137025" cy="48609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65614653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xmlns="" val="665251825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xmlns="" val="262446508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3630308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26945577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xmlns="" val="402787511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03238" y="481013"/>
            <a:ext cx="8640762" cy="1292225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 flipH="1">
            <a:off x="0" y="1773238"/>
            <a:ext cx="503238" cy="5084762"/>
          </a:xfrm>
          <a:prstGeom prst="rect">
            <a:avLst/>
          </a:prstGeom>
          <a:solidFill>
            <a:srgbClr val="A719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l-PL" dirty="0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630238"/>
            <a:ext cx="8424862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92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881188"/>
            <a:ext cx="8424862" cy="486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  <p:pic>
        <p:nvPicPr>
          <p:cNvPr id="9234" name="Picture 18" descr="logo pl mal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88" y="-19050"/>
            <a:ext cx="2341563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anose="020B0603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28" y="2357430"/>
            <a:ext cx="7891487" cy="2019300"/>
          </a:xfrm>
        </p:spPr>
        <p:txBody>
          <a:bodyPr/>
          <a:lstStyle/>
          <a:p>
            <a:r>
              <a:rPr lang="pl-PL" altLang="pl-PL" dirty="0" smtClean="0"/>
              <a:t>Projekt zespołowy</a:t>
            </a:r>
            <a:r>
              <a:rPr lang="pl-PL" altLang="pl-PL" dirty="0"/>
              <a:t/>
            </a:r>
            <a:br>
              <a:rPr lang="pl-PL" altLang="pl-PL" dirty="0"/>
            </a:br>
            <a:r>
              <a:rPr lang="pl-PL" altLang="pl-PL" dirty="0"/>
              <a:t/>
            </a:r>
            <a:br>
              <a:rPr lang="pl-PL" altLang="pl-PL" dirty="0"/>
            </a:br>
            <a:r>
              <a:rPr lang="pl-PL" altLang="pl-PL" dirty="0"/>
              <a:t>Temat: </a:t>
            </a:r>
            <a:r>
              <a:rPr lang="en-US" dirty="0" smtClean="0"/>
              <a:t>Weather and its impact on flight delays/disruptions</a:t>
            </a:r>
            <a:endParaRPr lang="pl-PL" altLang="pl-PL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3156" y="5708510"/>
            <a:ext cx="7089775" cy="900112"/>
          </a:xfrm>
        </p:spPr>
        <p:txBody>
          <a:bodyPr/>
          <a:lstStyle/>
          <a:p>
            <a:r>
              <a:rPr lang="pl-PL" altLang="pl-PL" dirty="0"/>
              <a:t>Prowadzący: Dr inż. Marek Woda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 smtClean="0"/>
              <a:t>Kierunki pasów startowych na lotniskach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Las Palmas – 30/210</a:t>
            </a:r>
          </a:p>
          <a:p>
            <a:r>
              <a:rPr lang="pl-PL" dirty="0" smtClean="0"/>
              <a:t>Lanzarote – 30/210</a:t>
            </a:r>
          </a:p>
          <a:p>
            <a:r>
              <a:rPr lang="pl-PL" dirty="0" smtClean="0"/>
              <a:t>Wrocław – 110/290</a:t>
            </a:r>
            <a:endParaRPr lang="pl-PL" dirty="0"/>
          </a:p>
        </p:txBody>
      </p:sp>
    </p:spTree>
  </p:cSld>
  <p:clrMapOvr>
    <a:masterClrMapping/>
  </p:clrMapOvr>
  <p:transition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7786742" cy="345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9001156" cy="508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142852"/>
            <a:ext cx="8424862" cy="1035050"/>
          </a:xfrm>
        </p:spPr>
        <p:txBody>
          <a:bodyPr/>
          <a:lstStyle/>
          <a:p>
            <a:r>
              <a:rPr lang="pl-PL" sz="2200" dirty="0" err="1" smtClean="0"/>
              <a:t>Heatmapa</a:t>
            </a:r>
            <a:r>
              <a:rPr lang="pl-PL" sz="2200" dirty="0" smtClean="0"/>
              <a:t> kierunku i prędkości wiatru w Las Palmas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9_dub-lpa-wi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285728"/>
            <a:ext cx="8358787" cy="6000792"/>
          </a:xfrm>
        </p:spPr>
      </p:pic>
    </p:spTree>
  </p:cSld>
  <p:clrMapOvr>
    <a:masterClrMapping/>
  </p:clrMapOvr>
  <p:transition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8001056" cy="559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642910" y="285728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Średnia prędkość wiatru w czasie w Las Palmas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09" y="1214422"/>
            <a:ext cx="8143729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w Las Palmas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214422"/>
            <a:ext cx="900115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err="1" smtClean="0"/>
              <a:t>Heatmapa</a:t>
            </a:r>
            <a:r>
              <a:rPr lang="pl-PL" sz="2200" dirty="0" smtClean="0"/>
              <a:t> prędkości i kierunku wiatru w Lanzarote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862078" cy="547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ytuł 4"/>
          <p:cNvSpPr>
            <a:spLocks noGrp="1"/>
          </p:cNvSpPr>
          <p:nvPr>
            <p:ph type="title"/>
          </p:nvPr>
        </p:nvSpPr>
        <p:spPr>
          <a:xfrm>
            <a:off x="642910" y="285728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Średnia prędkość wiatru w czasie w Lanzarote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908208"/>
            <a:ext cx="8128362" cy="5806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611188" y="142852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w Lanzarote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57224" y="630238"/>
            <a:ext cx="8178826" cy="798498"/>
          </a:xfrm>
        </p:spPr>
        <p:txBody>
          <a:bodyPr/>
          <a:lstStyle/>
          <a:p>
            <a:r>
              <a:rPr lang="pl-PL" dirty="0" smtClean="0"/>
              <a:t>Średnie opóźnienia w Lanzarote</a:t>
            </a:r>
            <a:endParaRPr lang="pl-P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7"/>
            <a:ext cx="752086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pogody z lotniskami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Najważniejsze pola:</a:t>
            </a:r>
          </a:p>
          <a:p>
            <a:r>
              <a:rPr lang="pl-PL" dirty="0" err="1" smtClean="0"/>
              <a:t>conds</a:t>
            </a:r>
            <a:r>
              <a:rPr lang="pl-PL" dirty="0" smtClean="0"/>
              <a:t> – warunki pogodowe ogólne</a:t>
            </a:r>
          </a:p>
          <a:p>
            <a:r>
              <a:rPr lang="pl-PL" dirty="0" err="1" smtClean="0"/>
              <a:t>rain</a:t>
            </a:r>
            <a:r>
              <a:rPr lang="pl-PL" dirty="0" smtClean="0"/>
              <a:t>/</a:t>
            </a:r>
            <a:r>
              <a:rPr lang="pl-PL" dirty="0" err="1" smtClean="0"/>
              <a:t>snow</a:t>
            </a:r>
            <a:r>
              <a:rPr lang="pl-PL" dirty="0" smtClean="0"/>
              <a:t>/</a:t>
            </a:r>
            <a:r>
              <a:rPr lang="pl-PL" dirty="0" err="1" smtClean="0"/>
              <a:t>fog</a:t>
            </a:r>
            <a:r>
              <a:rPr lang="pl-PL" dirty="0" smtClean="0"/>
              <a:t> – szczegółowe warunki</a:t>
            </a:r>
          </a:p>
          <a:p>
            <a:r>
              <a:rPr lang="pl-PL" dirty="0" err="1" smtClean="0"/>
              <a:t>wspdi</a:t>
            </a:r>
            <a:r>
              <a:rPr lang="pl-PL" dirty="0" smtClean="0"/>
              <a:t>/</a:t>
            </a:r>
            <a:r>
              <a:rPr lang="pl-PL" dirty="0" err="1" smtClean="0"/>
              <a:t>wgusti</a:t>
            </a:r>
            <a:r>
              <a:rPr lang="pl-PL" dirty="0" smtClean="0"/>
              <a:t> – prędkość/poryw wiatru</a:t>
            </a:r>
          </a:p>
          <a:p>
            <a:r>
              <a:rPr lang="pl-PL" dirty="0" err="1" smtClean="0"/>
              <a:t>wdire</a:t>
            </a:r>
            <a:r>
              <a:rPr lang="pl-PL" dirty="0" smtClean="0"/>
              <a:t>/</a:t>
            </a:r>
            <a:r>
              <a:rPr lang="pl-PL" dirty="0" err="1" smtClean="0"/>
              <a:t>wdird</a:t>
            </a:r>
            <a:r>
              <a:rPr lang="pl-PL" dirty="0" smtClean="0"/>
              <a:t> – kierunek słownie oraz w stopniach</a:t>
            </a:r>
          </a:p>
          <a:p>
            <a:r>
              <a:rPr lang="pl-PL" b="1" dirty="0" err="1" smtClean="0"/>
              <a:t>delay</a:t>
            </a:r>
            <a:endParaRPr lang="pl-PL" b="1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8424862" cy="1035050"/>
          </a:xfrm>
        </p:spPr>
        <p:txBody>
          <a:bodyPr/>
          <a:lstStyle/>
          <a:p>
            <a:r>
              <a:rPr lang="pl-PL" sz="2200" dirty="0" smtClean="0"/>
              <a:t>Maksymalne opóźnienia w Lanzarote</a:t>
            </a:r>
            <a:endParaRPr lang="pl-PL" sz="22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9351" y="1309160"/>
            <a:ext cx="7428863" cy="543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900827"/>
            <a:ext cx="8001055" cy="593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142852"/>
            <a:ext cx="8424862" cy="1035050"/>
          </a:xfrm>
        </p:spPr>
        <p:txBody>
          <a:bodyPr/>
          <a:lstStyle/>
          <a:p>
            <a:r>
              <a:rPr lang="pl-PL" sz="2200" dirty="0" err="1" smtClean="0"/>
              <a:t>Heatmapa</a:t>
            </a:r>
            <a:r>
              <a:rPr lang="pl-PL" sz="2200" dirty="0" smtClean="0"/>
              <a:t> prędkości i kierunku wiatru we Wrocławiu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200" dirty="0" smtClean="0"/>
              <a:t>Średnia prędkość wiatru we Wrocławiu</a:t>
            </a:r>
            <a:endParaRPr lang="pl-PL" sz="2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36"/>
            <a:ext cx="7639161" cy="5313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8072494" cy="560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611188" y="285728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we Wrocławiu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 czas opóźnień we Wrocławiu</a:t>
            </a:r>
            <a:endParaRPr lang="pl-PL" sz="2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02742"/>
            <a:ext cx="7929618" cy="575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424862" cy="1035050"/>
          </a:xfrm>
        </p:spPr>
        <p:txBody>
          <a:bodyPr/>
          <a:lstStyle/>
          <a:p>
            <a:r>
              <a:rPr lang="pl-PL" dirty="0" smtClean="0"/>
              <a:t>Warunki pogodowe na lotniskach </a:t>
            </a:r>
            <a:r>
              <a:rPr lang="pl-PL" dirty="0" err="1" smtClean="0"/>
              <a:t>Arr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000125"/>
            <a:ext cx="7650106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23473"/>
            <a:ext cx="7715304" cy="583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500034" y="285728"/>
            <a:ext cx="9144064" cy="1035050"/>
          </a:xfrm>
        </p:spPr>
        <p:txBody>
          <a:bodyPr/>
          <a:lstStyle/>
          <a:p>
            <a:r>
              <a:rPr lang="pl-PL" sz="2200" dirty="0" smtClean="0"/>
              <a:t>Warunki pogodowe na lotniskach przylotowych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30698"/>
            <a:ext cx="7321641" cy="502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500042"/>
            <a:ext cx="8424862" cy="1035050"/>
          </a:xfrm>
        </p:spPr>
        <p:txBody>
          <a:bodyPr/>
          <a:lstStyle/>
          <a:p>
            <a:r>
              <a:rPr lang="pl-PL" sz="2200" dirty="0" smtClean="0"/>
              <a:t>Tag </a:t>
            </a:r>
            <a:r>
              <a:rPr lang="pl-PL" sz="2200" dirty="0" err="1" smtClean="0"/>
              <a:t>cloud</a:t>
            </a:r>
            <a:r>
              <a:rPr lang="pl-PL" sz="2200" dirty="0" smtClean="0"/>
              <a:t> warunków pogodowych na lotniskach wylotowych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279687"/>
            <a:ext cx="7216659" cy="55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71913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Występowanie mgły, deszczu, śniegu a opóźnienia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37"/>
            <a:ext cx="780420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na lotniskach przylotowych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322248"/>
            <a:ext cx="8424862" cy="1035050"/>
          </a:xfrm>
        </p:spPr>
        <p:txBody>
          <a:bodyPr/>
          <a:lstStyle/>
          <a:p>
            <a:r>
              <a:rPr lang="pl-PL" dirty="0" smtClean="0"/>
              <a:t>Plik konfiguracyjny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2984"/>
            <a:ext cx="5356351" cy="371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72074"/>
            <a:ext cx="5356351" cy="164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ole tekstowe 5"/>
          <p:cNvSpPr txBox="1"/>
          <p:nvPr/>
        </p:nvSpPr>
        <p:spPr>
          <a:xfrm>
            <a:off x="3643306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…</a:t>
            </a:r>
            <a:endParaRPr lang="pl-PL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87977"/>
            <a:ext cx="7786710" cy="547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500042"/>
            <a:ext cx="8424862" cy="1035050"/>
          </a:xfrm>
        </p:spPr>
        <p:txBody>
          <a:bodyPr/>
          <a:lstStyle/>
          <a:p>
            <a:r>
              <a:rPr lang="pl-PL" sz="2200" dirty="0" smtClean="0"/>
              <a:t>Suma opóźnień na lotniskach wylotowych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8358214" cy="540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 czas opóźnień na lotniskach wylotowych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50960"/>
            <a:ext cx="7786742" cy="58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142852"/>
            <a:ext cx="8424862" cy="1035050"/>
          </a:xfrm>
        </p:spPr>
        <p:txBody>
          <a:bodyPr/>
          <a:lstStyle/>
          <a:p>
            <a:r>
              <a:rPr lang="pl-PL" sz="2200" dirty="0" smtClean="0"/>
              <a:t>Występowanie deszczu w czasie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23052"/>
            <a:ext cx="8051826" cy="559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na lotniskach wylotowych w czasie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985208"/>
            <a:ext cx="8414436" cy="587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214290"/>
            <a:ext cx="8424862" cy="1035050"/>
          </a:xfrm>
        </p:spPr>
        <p:txBody>
          <a:bodyPr/>
          <a:lstStyle/>
          <a:p>
            <a:r>
              <a:rPr lang="pl-PL" sz="2200" dirty="0" smtClean="0"/>
              <a:t>Warunki pogodowe w Dublinie w czasie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188" y="285728"/>
            <a:ext cx="8424862" cy="1035050"/>
          </a:xfrm>
        </p:spPr>
        <p:txBody>
          <a:bodyPr/>
          <a:lstStyle/>
          <a:p>
            <a:r>
              <a:rPr lang="pl-PL" sz="2200" dirty="0" smtClean="0"/>
              <a:t>Dublin – opóźnienia a warunki pogodowe</a:t>
            </a:r>
            <a:endParaRPr lang="pl-PL" sz="22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1188" y="1071545"/>
            <a:ext cx="8353742" cy="57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83088"/>
            <a:ext cx="7784054" cy="567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 czas opóźnień w Dublinie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Boeing 737 a wiatr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2643182"/>
            <a:ext cx="864396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86050" y="215856"/>
            <a:ext cx="4429156" cy="664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1_predkosc_wiatru_od_opozni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1433344"/>
            <a:ext cx="6643734" cy="5424656"/>
          </a:xfrm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>
          <a:xfrm>
            <a:off x="611188" y="500042"/>
            <a:ext cx="8424862" cy="1035050"/>
          </a:xfrm>
        </p:spPr>
        <p:txBody>
          <a:bodyPr/>
          <a:lstStyle/>
          <a:p>
            <a:r>
              <a:rPr lang="pl-PL" sz="2200" dirty="0" smtClean="0"/>
              <a:t>Średni czas opóźnień a prędkość wiatru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ymbol zastępczy zawartości 5" descr="wykres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1210192"/>
            <a:ext cx="7107834" cy="5504932"/>
          </a:xfrm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61118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Ilość opóźnień a porywy wiatru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4_top_lotnisk_a_poryw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206952"/>
            <a:ext cx="6709806" cy="5651047"/>
          </a:xfrm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719138" y="357166"/>
            <a:ext cx="8424862" cy="1035050"/>
          </a:xfrm>
        </p:spPr>
        <p:txBody>
          <a:bodyPr/>
          <a:lstStyle/>
          <a:p>
            <a:r>
              <a:rPr lang="pl-PL" sz="2200" dirty="0" smtClean="0"/>
              <a:t>Ilość opóźnionych lotów a porywy wiatru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5_top_lotnisk_a_predkos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18" y="1079446"/>
            <a:ext cx="6883668" cy="5778554"/>
          </a:xfrm>
        </p:spPr>
      </p:pic>
      <p:sp>
        <p:nvSpPr>
          <p:cNvPr id="3" name="Tytuł 4"/>
          <p:cNvSpPr>
            <a:spLocks noGrp="1"/>
          </p:cNvSpPr>
          <p:nvPr>
            <p:ph type="title"/>
          </p:nvPr>
        </p:nvSpPr>
        <p:spPr>
          <a:xfrm>
            <a:off x="719138" y="285728"/>
            <a:ext cx="8424862" cy="1035050"/>
          </a:xfrm>
        </p:spPr>
        <p:txBody>
          <a:bodyPr/>
          <a:lstStyle/>
          <a:p>
            <a:r>
              <a:rPr lang="pl-PL" sz="2200" dirty="0" smtClean="0"/>
              <a:t>Ilość opóźnionych lotów a prędkość wiatru</a:t>
            </a:r>
            <a:endParaRPr lang="pl-PL" sz="2200" dirty="0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1_Projekt domyślny">
  <a:themeElements>
    <a:clrScheme name="1_Projekt domyślny 1">
      <a:dk1>
        <a:srgbClr val="000000"/>
      </a:dk1>
      <a:lt1>
        <a:srgbClr val="FFFFFF"/>
      </a:lt1>
      <a:dk2>
        <a:srgbClr val="FFEBD5"/>
      </a:dk2>
      <a:lt2>
        <a:srgbClr val="78120A"/>
      </a:lt2>
      <a:accent1>
        <a:srgbClr val="E32213"/>
      </a:accent1>
      <a:accent2>
        <a:srgbClr val="FFD3A1"/>
      </a:accent2>
      <a:accent3>
        <a:srgbClr val="FFFFFF"/>
      </a:accent3>
      <a:accent4>
        <a:srgbClr val="000000"/>
      </a:accent4>
      <a:accent5>
        <a:srgbClr val="EFABAA"/>
      </a:accent5>
      <a:accent6>
        <a:srgbClr val="E7BF91"/>
      </a:accent6>
      <a:hlink>
        <a:srgbClr val="FFD9AF"/>
      </a:hlink>
      <a:folHlink>
        <a:srgbClr val="FFB25D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552</TotalTime>
  <Words>221</Words>
  <Application>Microsoft Office PowerPoint</Application>
  <PresentationFormat>Pokaz na ekranie (4:3)</PresentationFormat>
  <Paragraphs>46</Paragraphs>
  <Slides>36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36</vt:i4>
      </vt:variant>
    </vt:vector>
  </HeadingPairs>
  <TitlesOfParts>
    <vt:vector size="37" baseType="lpstr">
      <vt:lpstr>1_Projekt domyślny</vt:lpstr>
      <vt:lpstr>Projekt zespołowy  Temat: Weather and its impact on flight delays/disruptions</vt:lpstr>
      <vt:lpstr>Połączenie pogody z lotniskami</vt:lpstr>
      <vt:lpstr>Plik konfiguracyjny</vt:lpstr>
      <vt:lpstr>Boeing 737 a wiatr</vt:lpstr>
      <vt:lpstr>Slajd 5</vt:lpstr>
      <vt:lpstr>Średni czas opóźnień a prędkość wiatru</vt:lpstr>
      <vt:lpstr>Ilość opóźnień a porywy wiatru</vt:lpstr>
      <vt:lpstr>Ilość opóźnionych lotów a porywy wiatru</vt:lpstr>
      <vt:lpstr>Ilość opóźnionych lotów a prędkość wiatru</vt:lpstr>
      <vt:lpstr>Kierunki pasów startowych na lotniskach</vt:lpstr>
      <vt:lpstr>Slajd 11</vt:lpstr>
      <vt:lpstr>Heatmapa kierunku i prędkości wiatru w Las Palmas</vt:lpstr>
      <vt:lpstr>Slajd 13</vt:lpstr>
      <vt:lpstr>Średnia prędkość wiatru w czasie w Las Palmas</vt:lpstr>
      <vt:lpstr>Warunki pogodowe w Las Palmas</vt:lpstr>
      <vt:lpstr>Heatmapa prędkości i kierunku wiatru w Lanzarote</vt:lpstr>
      <vt:lpstr>Średnia prędkość wiatru w czasie w Lanzarote</vt:lpstr>
      <vt:lpstr>Warunki pogodowe w Lanzarote</vt:lpstr>
      <vt:lpstr>Średnie opóźnienia w Lanzarote</vt:lpstr>
      <vt:lpstr>Maksymalne opóźnienia w Lanzarote</vt:lpstr>
      <vt:lpstr>Heatmapa prędkości i kierunku wiatru we Wrocławiu</vt:lpstr>
      <vt:lpstr>Średnia prędkość wiatru we Wrocławiu</vt:lpstr>
      <vt:lpstr>Warunki pogodowe we Wrocławiu</vt:lpstr>
      <vt:lpstr>Średni czas opóźnień we Wrocławiu</vt:lpstr>
      <vt:lpstr>Warunki pogodowe na lotniskach Arr</vt:lpstr>
      <vt:lpstr>Warunki pogodowe na lotniskach przylotowych</vt:lpstr>
      <vt:lpstr>Tag cloud warunków pogodowych na lotniskach wylotowych</vt:lpstr>
      <vt:lpstr>Występowanie mgły, deszczu, śniegu a opóźnienia</vt:lpstr>
      <vt:lpstr>Warunki pogodowe na lotniskach przylotowych</vt:lpstr>
      <vt:lpstr>Suma opóźnień na lotniskach wylotowych</vt:lpstr>
      <vt:lpstr>Średni czas opóźnień na lotniskach wylotowych</vt:lpstr>
      <vt:lpstr>Występowanie deszczu w czasie</vt:lpstr>
      <vt:lpstr>Warunki pogodowe na lotniskach wylotowych w czasie</vt:lpstr>
      <vt:lpstr>Warunki pogodowe w Dublinie w czasie</vt:lpstr>
      <vt:lpstr>Dublin – opóźnienia a warunki pogodowe</vt:lpstr>
      <vt:lpstr>Średni czas opóźnień w Dublinie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Temat: Faktoryzacja liczby: algorytm brute-force</dc:title>
  <dc:creator>Dawid Aksamski</dc:creator>
  <cp:lastModifiedBy>Schalke</cp:lastModifiedBy>
  <cp:revision>74</cp:revision>
  <dcterms:created xsi:type="dcterms:W3CDTF">2017-03-12T19:01:38Z</dcterms:created>
  <dcterms:modified xsi:type="dcterms:W3CDTF">2017-06-12T10:15:56Z</dcterms:modified>
</cp:coreProperties>
</file>