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562725" cy="8686800"/>
  <p:defaultTextStyle>
    <a:defPPr>
      <a:defRPr lang="pl-P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3A1"/>
    <a:srgbClr val="A7190E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Objects="1">
      <p:cViewPr varScale="1">
        <p:scale>
          <a:sx n="84" d="100"/>
          <a:sy n="84" d="100"/>
        </p:scale>
        <p:origin x="-1392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52" name="Picture 12" descr="pasek3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22425"/>
            <a:ext cx="1655763" cy="523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1655763" y="1628775"/>
            <a:ext cx="7524750" cy="5229225"/>
          </a:xfrm>
          <a:prstGeom prst="rect">
            <a:avLst/>
          </a:prstGeom>
          <a:solidFill>
            <a:srgbClr val="A7190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873250" y="2130425"/>
            <a:ext cx="7089775" cy="2019300"/>
          </a:xfrm>
        </p:spPr>
        <p:txBody>
          <a:bodyPr/>
          <a:lstStyle>
            <a:lvl1pPr algn="ctr"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73250" y="5697538"/>
            <a:ext cx="7089775" cy="900112"/>
          </a:xfrm>
        </p:spPr>
        <p:txBody>
          <a:bodyPr anchor="b"/>
          <a:lstStyle>
            <a:lvl1pPr marL="0" indent="0" algn="ctr">
              <a:buFontTx/>
              <a:buNone/>
              <a:defRPr sz="2000">
                <a:solidFill>
                  <a:srgbClr val="FFD3A1"/>
                </a:solidFill>
              </a:defRPr>
            </a:lvl1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pic>
        <p:nvPicPr>
          <p:cNvPr id="35856" name="Picture 16" descr="logo pl duz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17463"/>
            <a:ext cx="7742238" cy="1646238"/>
          </a:xfrm>
          <a:prstGeom prst="rect">
            <a:avLst/>
          </a:prstGeom>
          <a:noFill/>
        </p:spPr>
      </p:pic>
    </p:spTree>
  </p:cSld>
  <p:clrMapOvr>
    <a:masterClrMapping/>
  </p:clrMapOvr>
  <p:transition>
    <p:randomBa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</p:spTree>
  </p:cSld>
  <p:clrMapOvr>
    <a:masterClrMapping/>
  </p:clrMapOvr>
  <p:transition>
    <p:randomBa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931025" y="630238"/>
            <a:ext cx="2105025" cy="611187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611188" y="630238"/>
            <a:ext cx="6167437" cy="611187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</p:spTree>
  </p:cSld>
  <p:clrMapOvr>
    <a:masterClrMapping/>
  </p:clrMapOvr>
  <p:transition>
    <p:randomBa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</p:spTree>
  </p:cSld>
  <p:clrMapOvr>
    <a:masterClrMapping/>
  </p:clrMapOvr>
  <p:transition>
    <p:randomBa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</p:spTree>
  </p:cSld>
  <p:clrMapOvr>
    <a:masterClrMapping/>
  </p:clrMapOvr>
  <p:transition>
    <p:randomBa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611188" y="1881188"/>
            <a:ext cx="4135437" cy="4860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899025" y="1881188"/>
            <a:ext cx="4137025" cy="4860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</p:spTree>
  </p:cSld>
  <p:clrMapOvr>
    <a:masterClrMapping/>
  </p:clrMapOvr>
  <p:transition>
    <p:randomBa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</p:spTree>
  </p:cSld>
  <p:clrMapOvr>
    <a:masterClrMapping/>
  </p:clrMapOvr>
  <p:transition>
    <p:randomBa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</p:spTree>
  </p:cSld>
  <p:clrMapOvr>
    <a:masterClrMapping/>
  </p:clrMapOvr>
  <p:transition>
    <p:randomBa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Ba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</p:spTree>
  </p:cSld>
  <p:clrMapOvr>
    <a:masterClrMapping/>
  </p:clrMapOvr>
  <p:transition>
    <p:randomBa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smtClean="0"/>
              <a:t>Kliknij ikonę, aby dodać obraz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</p:spTree>
  </p:cSld>
  <p:clrMapOvr>
    <a:masterClrMapping/>
  </p:clrMapOvr>
  <p:transition>
    <p:randomBa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503238" y="481013"/>
            <a:ext cx="8640762" cy="1292225"/>
          </a:xfrm>
          <a:prstGeom prst="rect">
            <a:avLst/>
          </a:prstGeom>
          <a:solidFill>
            <a:srgbClr val="A7190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9229" name="Rectangle 13"/>
          <p:cNvSpPr>
            <a:spLocks noChangeArrowheads="1"/>
          </p:cNvSpPr>
          <p:nvPr/>
        </p:nvSpPr>
        <p:spPr bwMode="auto">
          <a:xfrm flipH="1">
            <a:off x="0" y="1773238"/>
            <a:ext cx="503238" cy="5084762"/>
          </a:xfrm>
          <a:prstGeom prst="rect">
            <a:avLst/>
          </a:prstGeom>
          <a:solidFill>
            <a:srgbClr val="A7190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9230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630238"/>
            <a:ext cx="8424862" cy="103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l-PL" smtClean="0"/>
              <a:t>Kliknij, aby edytować styl wzorca tytułu</a:t>
            </a:r>
          </a:p>
        </p:txBody>
      </p:sp>
      <p:sp>
        <p:nvSpPr>
          <p:cNvPr id="9231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881188"/>
            <a:ext cx="8424862" cy="486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</a:p>
        </p:txBody>
      </p:sp>
      <p:pic>
        <p:nvPicPr>
          <p:cNvPr id="9234" name="Picture 18" descr="logo pl male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-1588" y="-19050"/>
            <a:ext cx="2341563" cy="500063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>
    <p:randomBar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73250" y="2786058"/>
            <a:ext cx="7089775" cy="2019300"/>
          </a:xfrm>
        </p:spPr>
        <p:txBody>
          <a:bodyPr/>
          <a:lstStyle/>
          <a:p>
            <a:r>
              <a:rPr lang="pl-PL" dirty="0" smtClean="0"/>
              <a:t>Projekt zespołowy</a:t>
            </a:r>
            <a:br>
              <a:rPr lang="pl-PL" dirty="0" smtClean="0"/>
            </a:b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>„</a:t>
            </a:r>
            <a:r>
              <a:rPr lang="en-US" dirty="0" smtClean="0"/>
              <a:t>Weather </a:t>
            </a:r>
            <a:r>
              <a:rPr lang="en-US" dirty="0"/>
              <a:t>and its impact on flight </a:t>
            </a:r>
            <a:r>
              <a:rPr lang="en-US" dirty="0" smtClean="0"/>
              <a:t>delays/disruptions</a:t>
            </a:r>
            <a:r>
              <a:rPr lang="pl-PL" dirty="0" smtClean="0"/>
              <a:t>”</a:t>
            </a:r>
            <a:br>
              <a:rPr lang="pl-PL" dirty="0" smtClean="0"/>
            </a:br>
            <a:r>
              <a:rPr lang="pl-PL" dirty="0"/>
              <a:t/>
            </a:r>
            <a:br>
              <a:rPr lang="pl-PL" dirty="0"/>
            </a:br>
            <a:r>
              <a:rPr lang="pl-PL" dirty="0" smtClean="0"/>
              <a:t>Firma </a:t>
            </a:r>
            <a:r>
              <a:rPr lang="pl-PL" dirty="0" err="1" smtClean="0"/>
              <a:t>Ryanair</a:t>
            </a:r>
            <a:endParaRPr lang="pl-PL" dirty="0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pl-PL" dirty="0"/>
          </a:p>
          <a:p>
            <a:r>
              <a:rPr lang="pl-PL" dirty="0" smtClean="0"/>
              <a:t>Prowadzący: Dr inż. Marek Woda</a:t>
            </a:r>
            <a:endParaRPr lang="pl-PL" dirty="0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Skład zespołu projektowego</a:t>
            </a:r>
            <a:endParaRPr lang="pl-PL" dirty="0"/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Weronika Luźna</a:t>
            </a:r>
          </a:p>
          <a:p>
            <a:r>
              <a:rPr lang="pl-PL" dirty="0" smtClean="0"/>
              <a:t>Wojciech </a:t>
            </a:r>
            <a:r>
              <a:rPr lang="pl-PL" dirty="0" err="1" smtClean="0"/>
              <a:t>Adles</a:t>
            </a:r>
            <a:endParaRPr lang="pl-PL" dirty="0"/>
          </a:p>
          <a:p>
            <a:r>
              <a:rPr lang="pl-PL" dirty="0" smtClean="0"/>
              <a:t>Artur Schulz</a:t>
            </a:r>
            <a:endParaRPr lang="pl-PL" dirty="0"/>
          </a:p>
          <a:p>
            <a:r>
              <a:rPr lang="pl-PL" dirty="0" smtClean="0"/>
              <a:t>Bartłomiej Ławniczak</a:t>
            </a:r>
            <a:endParaRPr lang="pl-PL" dirty="0"/>
          </a:p>
          <a:p>
            <a:pPr>
              <a:buFontTx/>
              <a:buNone/>
            </a:pPr>
            <a:endParaRPr lang="pl-PL" dirty="0"/>
          </a:p>
          <a:p>
            <a:endParaRPr lang="pl-PL" dirty="0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Opis problemu</a:t>
            </a:r>
            <a:endParaRPr lang="pl-PL" dirty="0"/>
          </a:p>
        </p:txBody>
      </p:sp>
      <p:pic>
        <p:nvPicPr>
          <p:cNvPr id="4" name="Symbol zastępczy zawartości 3" descr="tornado_Ryanair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7290" y="2000239"/>
            <a:ext cx="6858048" cy="4568345"/>
          </a:xfrm>
        </p:spPr>
      </p:pic>
    </p:spTree>
  </p:cSld>
  <p:clrMapOvr>
    <a:masterClrMapping/>
  </p:clrMapOvr>
  <p:transition>
    <p:randomBa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Główne cele projektu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Ocena na jakie trasy lotów najbardziej wpływa pogoda,</a:t>
            </a:r>
          </a:p>
          <a:p>
            <a:r>
              <a:rPr lang="pl-PL" dirty="0" smtClean="0"/>
              <a:t>Ewaluacja poziomu opóźnień w zależności od lokacji,</a:t>
            </a:r>
          </a:p>
          <a:p>
            <a:r>
              <a:rPr lang="pl-PL" dirty="0" smtClean="0"/>
              <a:t>Ranking czynników najbardziej wpływających na loty.</a:t>
            </a:r>
            <a:endParaRPr lang="pl-PL" dirty="0"/>
          </a:p>
        </p:txBody>
      </p:sp>
    </p:spTree>
  </p:cSld>
  <p:clrMapOvr>
    <a:masterClrMapping/>
  </p:clrMapOvr>
  <p:transition>
    <p:randomBa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Potrzebne umiejętności</a:t>
            </a:r>
            <a:endParaRPr lang="pl-PL" dirty="0"/>
          </a:p>
        </p:txBody>
      </p:sp>
      <p:pic>
        <p:nvPicPr>
          <p:cNvPr id="4" name="Symbol zastępczy zawartości 3" descr="python_logotyp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55746" y="2643183"/>
            <a:ext cx="4628572" cy="1371429"/>
          </a:xfrm>
        </p:spPr>
      </p:pic>
      <p:pic>
        <p:nvPicPr>
          <p:cNvPr id="5" name="Obraz 4" descr="Rlanguag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9190" y="4286256"/>
            <a:ext cx="2286000" cy="2286000"/>
          </a:xfrm>
          <a:prstGeom prst="rect">
            <a:avLst/>
          </a:prstGeom>
        </p:spPr>
      </p:pic>
      <p:pic>
        <p:nvPicPr>
          <p:cNvPr id="6" name="Obraz 5" descr="scala languag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100" y="3000372"/>
            <a:ext cx="2786082" cy="2786082"/>
          </a:xfrm>
          <a:prstGeom prst="rect">
            <a:avLst/>
          </a:prstGeom>
        </p:spPr>
      </p:pic>
      <p:sp>
        <p:nvSpPr>
          <p:cNvPr id="7" name="Symbol zastępczy zawartości 2"/>
          <p:cNvSpPr txBox="1">
            <a:spLocks/>
          </p:cNvSpPr>
          <p:nvPr/>
        </p:nvSpPr>
        <p:spPr bwMode="auto">
          <a:xfrm>
            <a:off x="611188" y="1881189"/>
            <a:ext cx="8247092" cy="761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pl-PL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Znajomość</a:t>
            </a:r>
            <a:r>
              <a:rPr kumimoji="0" lang="pl-PL" sz="3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jednego z poniższych języków</a:t>
            </a:r>
            <a:endParaRPr kumimoji="0" lang="pl-PL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randomBa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Potrzebne umiejętności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11188" y="1881189"/>
            <a:ext cx="8247092" cy="1119184"/>
          </a:xfrm>
        </p:spPr>
        <p:txBody>
          <a:bodyPr/>
          <a:lstStyle/>
          <a:p>
            <a:r>
              <a:rPr lang="pl-PL" dirty="0" smtClean="0"/>
              <a:t>Metody statystyczne i szeroko rozumiane Data Science</a:t>
            </a:r>
            <a:endParaRPr lang="pl-PL" dirty="0"/>
          </a:p>
        </p:txBody>
      </p:sp>
      <p:pic>
        <p:nvPicPr>
          <p:cNvPr id="4" name="Obraz 3" descr="statystk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546" y="3143247"/>
            <a:ext cx="4857784" cy="3364699"/>
          </a:xfrm>
          <a:prstGeom prst="rect">
            <a:avLst/>
          </a:prstGeom>
        </p:spPr>
      </p:pic>
    </p:spTree>
  </p:cSld>
  <p:clrMapOvr>
    <a:masterClrMapping/>
  </p:clrMapOvr>
  <p:transition>
    <p:randomBa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Potrzebne umiejętności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11188" y="1881189"/>
            <a:ext cx="8424862" cy="904869"/>
          </a:xfrm>
        </p:spPr>
        <p:txBody>
          <a:bodyPr/>
          <a:lstStyle/>
          <a:p>
            <a:r>
              <a:rPr lang="pl-PL" dirty="0" smtClean="0"/>
              <a:t>Znajomość jednej z platform chmurowych</a:t>
            </a:r>
            <a:endParaRPr lang="pl-PL" dirty="0"/>
          </a:p>
        </p:txBody>
      </p:sp>
      <p:pic>
        <p:nvPicPr>
          <p:cNvPr id="4" name="Obraz 3" descr="aw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752" y="2643182"/>
            <a:ext cx="3837716" cy="2500330"/>
          </a:xfrm>
          <a:prstGeom prst="rect">
            <a:avLst/>
          </a:prstGeom>
        </p:spPr>
      </p:pic>
      <p:pic>
        <p:nvPicPr>
          <p:cNvPr id="5" name="Obraz 4" descr="azur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199" y="4214818"/>
            <a:ext cx="3720553" cy="2347922"/>
          </a:xfrm>
          <a:prstGeom prst="rect">
            <a:avLst/>
          </a:prstGeom>
        </p:spPr>
      </p:pic>
    </p:spTree>
  </p:cSld>
  <p:clrMapOvr>
    <a:masterClrMapping/>
  </p:clrMapOvr>
  <p:transition>
    <p:randomBa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Wybór </a:t>
            </a:r>
            <a:endParaRPr lang="pl-PL" dirty="0"/>
          </a:p>
        </p:txBody>
      </p:sp>
      <p:pic>
        <p:nvPicPr>
          <p:cNvPr id="4" name="Obraz 3" descr="azu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5497" y="1384968"/>
            <a:ext cx="3720553" cy="2347922"/>
          </a:xfrm>
          <a:prstGeom prst="rect">
            <a:avLst/>
          </a:prstGeom>
        </p:spPr>
      </p:pic>
      <p:pic>
        <p:nvPicPr>
          <p:cNvPr id="5" name="Symbol zastępczy zawartości 3" descr="python_logotyp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1188" y="2361461"/>
            <a:ext cx="4628572" cy="1371429"/>
          </a:xfrm>
        </p:spPr>
      </p:pic>
      <p:pic>
        <p:nvPicPr>
          <p:cNvPr id="8" name="Obraz 7" descr="rpy2_logo201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2976" y="3819430"/>
            <a:ext cx="2786082" cy="2786082"/>
          </a:xfrm>
          <a:prstGeom prst="rect">
            <a:avLst/>
          </a:prstGeom>
        </p:spPr>
      </p:pic>
      <p:pic>
        <p:nvPicPr>
          <p:cNvPr id="9" name="Obraz 8" descr="pandas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5054" y="4071942"/>
            <a:ext cx="5158946" cy="2676446"/>
          </a:xfrm>
          <a:prstGeom prst="rect">
            <a:avLst/>
          </a:prstGeom>
        </p:spPr>
      </p:pic>
    </p:spTree>
  </p:cSld>
  <p:clrMapOvr>
    <a:masterClrMapping/>
  </p:clrMapOvr>
  <p:transition>
    <p:randomBa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Pytania na początek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Skąd mieć dane? – kontakt z firmą</a:t>
            </a:r>
          </a:p>
          <a:p>
            <a:r>
              <a:rPr lang="pl-PL" dirty="0" smtClean="0"/>
              <a:t>Jakie wymagania szczegółowe ma firma?</a:t>
            </a:r>
          </a:p>
          <a:p>
            <a:r>
              <a:rPr lang="pl-PL" smtClean="0"/>
              <a:t>itd..</a:t>
            </a:r>
            <a:endParaRPr lang="pl-PL" dirty="0"/>
          </a:p>
        </p:txBody>
      </p:sp>
    </p:spTree>
  </p:cSld>
  <p:clrMapOvr>
    <a:masterClrMapping/>
  </p:clrMapOvr>
  <p:transition>
    <p:randomBar/>
  </p:transition>
</p:sld>
</file>

<file path=ppt/theme/theme1.xml><?xml version="1.0" encoding="utf-8"?>
<a:theme xmlns:a="http://schemas.openxmlformats.org/drawingml/2006/main" name="szablon1-PL">
  <a:themeElements>
    <a:clrScheme name="1_Projekt domyślny 1">
      <a:dk1>
        <a:srgbClr val="000000"/>
      </a:dk1>
      <a:lt1>
        <a:srgbClr val="FFFFFF"/>
      </a:lt1>
      <a:dk2>
        <a:srgbClr val="FFEBD5"/>
      </a:dk2>
      <a:lt2>
        <a:srgbClr val="78120A"/>
      </a:lt2>
      <a:accent1>
        <a:srgbClr val="E32213"/>
      </a:accent1>
      <a:accent2>
        <a:srgbClr val="FFD3A1"/>
      </a:accent2>
      <a:accent3>
        <a:srgbClr val="FFFFFF"/>
      </a:accent3>
      <a:accent4>
        <a:srgbClr val="000000"/>
      </a:accent4>
      <a:accent5>
        <a:srgbClr val="EFABAA"/>
      </a:accent5>
      <a:accent6>
        <a:srgbClr val="E7BF91"/>
      </a:accent6>
      <a:hlink>
        <a:srgbClr val="FFD9AF"/>
      </a:hlink>
      <a:folHlink>
        <a:srgbClr val="FFB25D"/>
      </a:folHlink>
    </a:clrScheme>
    <a:fontScheme name="1_Projekt domyślny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Projekt domyślny 1">
        <a:dk1>
          <a:srgbClr val="000000"/>
        </a:dk1>
        <a:lt1>
          <a:srgbClr val="FFFFFF"/>
        </a:lt1>
        <a:dk2>
          <a:srgbClr val="FFEBD5"/>
        </a:dk2>
        <a:lt2>
          <a:srgbClr val="78120A"/>
        </a:lt2>
        <a:accent1>
          <a:srgbClr val="E32213"/>
        </a:accent1>
        <a:accent2>
          <a:srgbClr val="FFD3A1"/>
        </a:accent2>
        <a:accent3>
          <a:srgbClr val="FFFFFF"/>
        </a:accent3>
        <a:accent4>
          <a:srgbClr val="000000"/>
        </a:accent4>
        <a:accent5>
          <a:srgbClr val="EFABAA"/>
        </a:accent5>
        <a:accent6>
          <a:srgbClr val="E7BF91"/>
        </a:accent6>
        <a:hlink>
          <a:srgbClr val="FFD9AF"/>
        </a:hlink>
        <a:folHlink>
          <a:srgbClr val="FFB25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szablon1-PL</Template>
  <TotalTime>167</TotalTime>
  <Words>92</Words>
  <Application>Microsoft Office PowerPoint</Application>
  <PresentationFormat>Pokaz na ekranie (4:3)</PresentationFormat>
  <Paragraphs>24</Paragraphs>
  <Slides>9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9</vt:i4>
      </vt:variant>
    </vt:vector>
  </HeadingPairs>
  <TitlesOfParts>
    <vt:vector size="10" baseType="lpstr">
      <vt:lpstr>szablon1-PL</vt:lpstr>
      <vt:lpstr>Projekt zespołowy  „Weather and its impact on flight delays/disruptions”  Firma Ryanair</vt:lpstr>
      <vt:lpstr>Skład zespołu projektowego</vt:lpstr>
      <vt:lpstr>Opis problemu</vt:lpstr>
      <vt:lpstr>Główne cele projektu</vt:lpstr>
      <vt:lpstr>Potrzebne umiejętności</vt:lpstr>
      <vt:lpstr>Potrzebne umiejętności</vt:lpstr>
      <vt:lpstr>Potrzebne umiejętności</vt:lpstr>
      <vt:lpstr>Wybór </vt:lpstr>
      <vt:lpstr>Pytania na początek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tytuł prezentacji</dc:title>
  <dc:creator>Schalke</dc:creator>
  <cp:lastModifiedBy>Schalke</cp:lastModifiedBy>
  <cp:revision>22</cp:revision>
  <dcterms:created xsi:type="dcterms:W3CDTF">2017-03-11T16:39:14Z</dcterms:created>
  <dcterms:modified xsi:type="dcterms:W3CDTF">2017-03-12T22:13:26Z</dcterms:modified>
</cp:coreProperties>
</file>