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13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2786058"/>
            <a:ext cx="7089775" cy="2019300"/>
          </a:xfrm>
        </p:spPr>
        <p:txBody>
          <a:bodyPr/>
          <a:lstStyle/>
          <a:p>
            <a:r>
              <a:rPr lang="pl-PL" dirty="0" smtClean="0"/>
              <a:t>Projekt zespołowy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„</a:t>
            </a:r>
            <a:r>
              <a:rPr lang="en-US" dirty="0" smtClean="0"/>
              <a:t>Weather </a:t>
            </a:r>
            <a:r>
              <a:rPr lang="en-US" dirty="0"/>
              <a:t>and its impact on flight </a:t>
            </a:r>
            <a:r>
              <a:rPr lang="en-US" dirty="0" smtClean="0"/>
              <a:t>delays/disruptions</a:t>
            </a:r>
            <a:r>
              <a:rPr lang="pl-PL" dirty="0" smtClean="0"/>
              <a:t>”</a:t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Firma </a:t>
            </a:r>
            <a:r>
              <a:rPr lang="pl-PL" dirty="0" err="1" smtClean="0"/>
              <a:t>Ryanair</a:t>
            </a:r>
            <a:endParaRPr 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smtClean="0"/>
              <a:t>Prowadzący: Dr inż. Marek Woda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 zespołu projektowego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Weronika Luźna</a:t>
            </a:r>
          </a:p>
          <a:p>
            <a:r>
              <a:rPr lang="pl-PL" dirty="0" smtClean="0"/>
              <a:t>Wojciech </a:t>
            </a:r>
            <a:r>
              <a:rPr lang="pl-PL" dirty="0" err="1" smtClean="0"/>
              <a:t>Adles</a:t>
            </a:r>
            <a:endParaRPr lang="pl-PL" dirty="0"/>
          </a:p>
          <a:p>
            <a:r>
              <a:rPr lang="pl-PL" dirty="0" smtClean="0"/>
              <a:t>Artur Schulz</a:t>
            </a:r>
            <a:endParaRPr lang="pl-PL" dirty="0"/>
          </a:p>
          <a:p>
            <a:r>
              <a:rPr lang="pl-PL" dirty="0" smtClean="0"/>
              <a:t>Bartłomiej Ławniczak</a:t>
            </a:r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problemu</a:t>
            </a:r>
            <a:endParaRPr lang="pl-PL" dirty="0"/>
          </a:p>
        </p:txBody>
      </p:sp>
      <p:pic>
        <p:nvPicPr>
          <p:cNvPr id="4" name="Symbol zastępczy zawartości 3" descr="tornado_Ryanai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2000239"/>
            <a:ext cx="6858048" cy="4568345"/>
          </a:xfrm>
        </p:spPr>
      </p:pic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cele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Ocena na jakie trasy lotów najbardziej wpływa pogoda,</a:t>
            </a:r>
          </a:p>
          <a:p>
            <a:r>
              <a:rPr lang="pl-PL" dirty="0" smtClean="0"/>
              <a:t>Ewaluacja poziomu opóźnień w zależności od lokacji,</a:t>
            </a:r>
          </a:p>
          <a:p>
            <a:r>
              <a:rPr lang="pl-PL" dirty="0" smtClean="0"/>
              <a:t>Ranking czynników najbardziej wpływających na loty.</a:t>
            </a:r>
            <a:endParaRPr lang="pl-PL" dirty="0"/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Potrzebne umiejętności</a:t>
            </a:r>
            <a:endParaRPr lang="pl-PL" dirty="0"/>
          </a:p>
        </p:txBody>
      </p:sp>
      <p:pic>
        <p:nvPicPr>
          <p:cNvPr id="4" name="Symbol zastępczy zawartości 3" descr="python_logoty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5746" y="2643183"/>
            <a:ext cx="4628572" cy="1371429"/>
          </a:xfrm>
        </p:spPr>
      </p:pic>
      <p:pic>
        <p:nvPicPr>
          <p:cNvPr id="5" name="Obraz 4" descr="Rlangu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286256"/>
            <a:ext cx="2286000" cy="2286000"/>
          </a:xfrm>
          <a:prstGeom prst="rect">
            <a:avLst/>
          </a:prstGeom>
        </p:spPr>
      </p:pic>
      <p:pic>
        <p:nvPicPr>
          <p:cNvPr id="6" name="Obraz 5" descr="scala langu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3000372"/>
            <a:ext cx="2786082" cy="2786082"/>
          </a:xfrm>
          <a:prstGeom prst="rect">
            <a:avLst/>
          </a:prstGeom>
        </p:spPr>
      </p:pic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611188" y="1881189"/>
            <a:ext cx="8247092" cy="76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Znajomość</a:t>
            </a:r>
            <a:r>
              <a:rPr kumimoji="0" lang="pl-PL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jednego z poniższych języków</a:t>
            </a:r>
            <a:endParaRPr kumimoji="0" lang="pl-PL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Potrzebne umiejętności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188" y="1881189"/>
            <a:ext cx="8247092" cy="1119184"/>
          </a:xfrm>
        </p:spPr>
        <p:txBody>
          <a:bodyPr/>
          <a:lstStyle/>
          <a:p>
            <a:r>
              <a:rPr lang="pl-PL" dirty="0" smtClean="0"/>
              <a:t>Metody statystyczne i szeroko rozumiane Data Science</a:t>
            </a:r>
            <a:endParaRPr lang="pl-PL" dirty="0"/>
          </a:p>
        </p:txBody>
      </p:sp>
      <p:pic>
        <p:nvPicPr>
          <p:cNvPr id="4" name="Obraz 3" descr="statyst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143247"/>
            <a:ext cx="4857784" cy="3364699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Potrzebne umiejętności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188" y="1881189"/>
            <a:ext cx="8424862" cy="904869"/>
          </a:xfrm>
        </p:spPr>
        <p:txBody>
          <a:bodyPr/>
          <a:lstStyle/>
          <a:p>
            <a:r>
              <a:rPr lang="pl-PL" dirty="0" smtClean="0"/>
              <a:t>Znajomość jednej z platform chmurowych</a:t>
            </a:r>
            <a:endParaRPr lang="pl-PL" dirty="0"/>
          </a:p>
        </p:txBody>
      </p:sp>
      <p:pic>
        <p:nvPicPr>
          <p:cNvPr id="4" name="Obraz 3" descr="a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2643182"/>
            <a:ext cx="3837716" cy="2500330"/>
          </a:xfrm>
          <a:prstGeom prst="rect">
            <a:avLst/>
          </a:prstGeom>
        </p:spPr>
      </p:pic>
      <p:pic>
        <p:nvPicPr>
          <p:cNvPr id="5" name="Obraz 4" descr="az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99" y="4214818"/>
            <a:ext cx="3720553" cy="2347922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54</TotalTime>
  <Words>72</Words>
  <Application>Microsoft Office PowerPoint</Application>
  <PresentationFormat>Pokaz na ekranie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szablon1-PL</vt:lpstr>
      <vt:lpstr>Projekt zespołowy  „Weather and its impact on flight delays/disruptions”  Firma Ryanair</vt:lpstr>
      <vt:lpstr>Skład zespołu projektowego</vt:lpstr>
      <vt:lpstr>Opis problemu</vt:lpstr>
      <vt:lpstr>Główne cele projektu</vt:lpstr>
      <vt:lpstr>Potrzebne umiejętności</vt:lpstr>
      <vt:lpstr>Potrzebne umiejętności</vt:lpstr>
      <vt:lpstr>Potrzebne umiejętności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Schalke</dc:creator>
  <cp:lastModifiedBy>Schalke</cp:lastModifiedBy>
  <cp:revision>10</cp:revision>
  <dcterms:created xsi:type="dcterms:W3CDTF">2017-03-11T16:39:14Z</dcterms:created>
  <dcterms:modified xsi:type="dcterms:W3CDTF">2017-03-11T17:33:39Z</dcterms:modified>
</cp:coreProperties>
</file>