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>
      <p:cViewPr varScale="1">
        <p:scale>
          <a:sx n="72" d="100"/>
          <a:sy n="72" d="100"/>
        </p:scale>
        <p:origin x="13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 descr="pasek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0363"/>
            <a:ext cx="166052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1663" y="2130425"/>
            <a:ext cx="7092950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pl-PL" altLang="en-US" noProof="0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1663" y="5697538"/>
            <a:ext cx="7092950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pl-PL" altLang="en-US" noProof="0" smtClean="0"/>
          </a:p>
        </p:txBody>
      </p:sp>
      <p:pic>
        <p:nvPicPr>
          <p:cNvPr id="35849" name="Picture 9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41803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4316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60097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1018367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294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1970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048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136050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58391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84117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 smtClean="0"/>
              <a:t>Kliknij, aby edytować style wzorca tekstu</a:t>
            </a:r>
          </a:p>
          <a:p>
            <a:pPr lvl="1"/>
            <a:r>
              <a:rPr lang="pl-PL" altLang="en-US" smtClean="0"/>
              <a:t>Drugi poziom</a:t>
            </a:r>
          </a:p>
          <a:p>
            <a:pPr lvl="2"/>
            <a:r>
              <a:rPr lang="pl-PL" altLang="en-US" smtClean="0"/>
              <a:t>Trzeci poziom</a:t>
            </a:r>
          </a:p>
          <a:p>
            <a:pPr lvl="3"/>
            <a:r>
              <a:rPr lang="pl-PL" altLang="en-US" smtClean="0"/>
              <a:t>Czwarty poziom</a:t>
            </a:r>
          </a:p>
          <a:p>
            <a:pPr lvl="4"/>
            <a:r>
              <a:rPr lang="pl-PL" altLang="en-US" smtClean="0"/>
              <a:t>Piąty poziom</a:t>
            </a:r>
          </a:p>
        </p:txBody>
      </p:sp>
      <p:pic>
        <p:nvPicPr>
          <p:cNvPr id="9232" name="Picture 16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4150" y="3048000"/>
            <a:ext cx="7092950" cy="1805434"/>
          </a:xfrm>
        </p:spPr>
        <p:txBody>
          <a:bodyPr/>
          <a:lstStyle/>
          <a:p>
            <a:r>
              <a:rPr lang="en-US" dirty="0" err="1" smtClean="0"/>
              <a:t>Aplikacje</a:t>
            </a:r>
            <a:r>
              <a:rPr lang="en-US" dirty="0" smtClean="0"/>
              <a:t> </a:t>
            </a:r>
            <a:r>
              <a:rPr lang="en-US" dirty="0" err="1" smtClean="0"/>
              <a:t>internetowe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rozproszone</a:t>
            </a:r>
            <a:r>
              <a:rPr lang="en-US" dirty="0" smtClean="0"/>
              <a:t> - </a:t>
            </a:r>
            <a:r>
              <a:rPr lang="en-US" dirty="0" err="1" smtClean="0"/>
              <a:t>projekt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 smtClean="0"/>
              <a:t>Prowadzący</a:t>
            </a:r>
            <a:r>
              <a:rPr lang="en-US" dirty="0" smtClean="0"/>
              <a:t>: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inż</a:t>
            </a:r>
            <a:r>
              <a:rPr lang="en-US" dirty="0" smtClean="0"/>
              <a:t>. </a:t>
            </a:r>
            <a:r>
              <a:rPr lang="en-US" dirty="0" err="1" smtClean="0"/>
              <a:t>Henryk</a:t>
            </a:r>
            <a:r>
              <a:rPr lang="en-US" dirty="0" smtClean="0"/>
              <a:t> </a:t>
            </a:r>
            <a:r>
              <a:rPr lang="en-US" dirty="0" err="1" smtClean="0"/>
              <a:t>Maciejewski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35379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832" y="1981200"/>
            <a:ext cx="7092950" cy="1805434"/>
          </a:xfrm>
        </p:spPr>
        <p:txBody>
          <a:bodyPr/>
          <a:lstStyle/>
          <a:p>
            <a:r>
              <a:rPr lang="en-US" dirty="0" err="1" smtClean="0"/>
              <a:t>Temat</a:t>
            </a:r>
            <a:r>
              <a:rPr lang="en-US" dirty="0" smtClean="0"/>
              <a:t>: </a:t>
            </a:r>
            <a:r>
              <a:rPr lang="en-US" dirty="0" err="1" smtClean="0"/>
              <a:t>Testowanie</a:t>
            </a:r>
            <a:r>
              <a:rPr lang="en-US" dirty="0" smtClean="0"/>
              <a:t> </a:t>
            </a:r>
            <a:r>
              <a:rPr lang="en-US" dirty="0" err="1" smtClean="0"/>
              <a:t>czy</a:t>
            </a:r>
            <a:r>
              <a:rPr lang="en-US" dirty="0" smtClean="0"/>
              <a:t> </a:t>
            </a:r>
            <a:r>
              <a:rPr lang="en-US" dirty="0" err="1" smtClean="0"/>
              <a:t>zadana</a:t>
            </a:r>
            <a:r>
              <a:rPr lang="en-US" dirty="0" smtClean="0"/>
              <a:t> </a:t>
            </a:r>
            <a:r>
              <a:rPr lang="en-US" dirty="0" err="1" smtClean="0"/>
              <a:t>liczba</a:t>
            </a:r>
            <a:r>
              <a:rPr lang="en-US" dirty="0" smtClean="0"/>
              <a:t> jest </a:t>
            </a:r>
            <a:r>
              <a:rPr lang="en-US" dirty="0" err="1" smtClean="0"/>
              <a:t>pierwsza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just"/>
            <a:r>
              <a:rPr lang="en-US" sz="1800" dirty="0" err="1" smtClean="0"/>
              <a:t>Członkowie</a:t>
            </a:r>
            <a:r>
              <a:rPr lang="en-US" sz="1800" dirty="0" smtClean="0"/>
              <a:t> </a:t>
            </a:r>
            <a:r>
              <a:rPr lang="en-US" sz="1800" dirty="0" err="1" smtClean="0"/>
              <a:t>grupy</a:t>
            </a:r>
            <a:r>
              <a:rPr lang="en-US" sz="1800" dirty="0" smtClean="0"/>
              <a:t>: 	</a:t>
            </a:r>
            <a:r>
              <a:rPr lang="en-US" b="1" dirty="0" err="1" smtClean="0"/>
              <a:t>Bartosz</a:t>
            </a:r>
            <a:r>
              <a:rPr lang="en-US" b="1" dirty="0" smtClean="0"/>
              <a:t> </a:t>
            </a:r>
            <a:r>
              <a:rPr lang="en-US" b="1" dirty="0" err="1" smtClean="0"/>
              <a:t>Miącz</a:t>
            </a:r>
            <a:r>
              <a:rPr lang="en-US" b="1" dirty="0"/>
              <a:t>	</a:t>
            </a:r>
            <a:r>
              <a:rPr lang="en-US" b="1" dirty="0" smtClean="0"/>
              <a:t>	200784</a:t>
            </a:r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		Tomasz </a:t>
            </a:r>
            <a:r>
              <a:rPr lang="en-US" sz="1800" dirty="0" err="1" smtClean="0"/>
              <a:t>Stankiewicz</a:t>
            </a:r>
            <a:r>
              <a:rPr lang="en-US" sz="1800" dirty="0" smtClean="0"/>
              <a:t> 	180362</a:t>
            </a:r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 err="1" smtClean="0"/>
              <a:t>Stanisław</a:t>
            </a:r>
            <a:r>
              <a:rPr lang="en-US" sz="1800" dirty="0" smtClean="0"/>
              <a:t> Nowak		200761</a:t>
            </a:r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 err="1" smtClean="0"/>
              <a:t>Łukasz</a:t>
            </a:r>
            <a:r>
              <a:rPr lang="en-US" sz="1800" dirty="0" smtClean="0"/>
              <a:t> </a:t>
            </a:r>
            <a:r>
              <a:rPr lang="en-US" sz="1800" dirty="0" err="1" smtClean="0"/>
              <a:t>Sobolak</a:t>
            </a:r>
            <a:r>
              <a:rPr lang="en-US" sz="1800" dirty="0"/>
              <a:t>	</a:t>
            </a:r>
            <a:r>
              <a:rPr lang="en-US" sz="1800" dirty="0" smtClean="0"/>
              <a:t>	200666</a:t>
            </a:r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 err="1" smtClean="0"/>
              <a:t>Kamil</a:t>
            </a:r>
            <a:r>
              <a:rPr lang="en-US" sz="1800" dirty="0" smtClean="0"/>
              <a:t> </a:t>
            </a:r>
            <a:r>
              <a:rPr lang="en-US" sz="1800" dirty="0" err="1" smtClean="0"/>
              <a:t>Matusiak</a:t>
            </a:r>
            <a:r>
              <a:rPr lang="en-US" sz="1800" dirty="0" smtClean="0"/>
              <a:t>		200709</a:t>
            </a:r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 err="1" smtClean="0"/>
              <a:t>Paweł</a:t>
            </a:r>
            <a:r>
              <a:rPr lang="en-US" sz="1800" dirty="0" smtClean="0"/>
              <a:t> </a:t>
            </a:r>
            <a:r>
              <a:rPr lang="en-US" sz="1800" dirty="0" err="1" smtClean="0"/>
              <a:t>Brodziak</a:t>
            </a:r>
            <a:r>
              <a:rPr lang="en-US" sz="1800" dirty="0" smtClean="0"/>
              <a:t>		200749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685766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Omówienie</a:t>
            </a:r>
            <a:r>
              <a:rPr lang="en-US" dirty="0" smtClean="0"/>
              <a:t> </a:t>
            </a:r>
            <a:r>
              <a:rPr lang="en-US" dirty="0" err="1" smtClean="0"/>
              <a:t>tematu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Temat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Testowanie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czy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zadania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liczba</a:t>
            </a:r>
            <a:r>
              <a:rPr lang="en-US" sz="2800" dirty="0" smtClean="0">
                <a:solidFill>
                  <a:schemeClr val="tx1"/>
                </a:solidFill>
              </a:rPr>
              <a:t> jest </a:t>
            </a:r>
            <a:r>
              <a:rPr lang="en-US" sz="2800" dirty="0" err="1" smtClean="0">
                <a:solidFill>
                  <a:schemeClr val="tx1"/>
                </a:solidFill>
              </a:rPr>
              <a:t>pierwsza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Cel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Stworzenie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aplikacji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udostępniającą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poprzez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przeglądarkę</a:t>
            </a:r>
            <a:r>
              <a:rPr lang="en-US" sz="2800" dirty="0" smtClean="0">
                <a:solidFill>
                  <a:schemeClr val="tx1"/>
                </a:solidFill>
              </a:rPr>
              <a:t> WWW </a:t>
            </a:r>
            <a:r>
              <a:rPr lang="en-US" sz="2800" dirty="0" err="1" smtClean="0">
                <a:solidFill>
                  <a:schemeClr val="tx1"/>
                </a:solidFill>
              </a:rPr>
              <a:t>funckjonalność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ujętą</a:t>
            </a:r>
            <a:r>
              <a:rPr lang="en-US" sz="2800" dirty="0" smtClean="0">
                <a:solidFill>
                  <a:schemeClr val="tx1"/>
                </a:solidFill>
              </a:rPr>
              <a:t> w </a:t>
            </a:r>
            <a:r>
              <a:rPr lang="en-US" sz="2800" dirty="0" err="1" smtClean="0">
                <a:solidFill>
                  <a:schemeClr val="tx1"/>
                </a:solidFill>
              </a:rPr>
              <a:t>temacie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działąjącą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jako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klaster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obliczeniowy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75583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Architektura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Obraz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69" y="2312035"/>
            <a:ext cx="5760720" cy="39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33224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– </a:t>
            </a:r>
            <a:r>
              <a:rPr lang="en-US" dirty="0" err="1" smtClean="0"/>
              <a:t>strona</a:t>
            </a:r>
            <a:r>
              <a:rPr lang="en-US" dirty="0" smtClean="0"/>
              <a:t> </a:t>
            </a:r>
            <a:r>
              <a:rPr lang="en-US" dirty="0" err="1" smtClean="0"/>
              <a:t>serwera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pl-PL" dirty="0" smtClean="0"/>
              <a:t>Klasyczna </a:t>
            </a:r>
            <a:r>
              <a:rPr lang="pl-PL" dirty="0"/>
              <a:t>architektura </a:t>
            </a:r>
            <a:r>
              <a:rPr lang="pl-PL" dirty="0" smtClean="0"/>
              <a:t>master-slave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pl-PL" dirty="0" smtClean="0"/>
              <a:t>Realizuje </a:t>
            </a:r>
            <a:r>
              <a:rPr lang="pl-PL" dirty="0"/>
              <a:t>algorytm </a:t>
            </a:r>
            <a:r>
              <a:rPr lang="pl-PL" dirty="0" smtClean="0"/>
              <a:t>Millera-Rabina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pl-PL" dirty="0" smtClean="0"/>
              <a:t>Ze </a:t>
            </a:r>
            <a:r>
              <a:rPr lang="pl-PL" dirty="0"/>
              <a:t>światem zewnętrznym komunikuje się przez konsolę </a:t>
            </a:r>
            <a:r>
              <a:rPr lang="pl-PL" dirty="0" smtClean="0"/>
              <a:t>wywołania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367776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– </a:t>
            </a:r>
            <a:r>
              <a:rPr lang="en-US" dirty="0" err="1" smtClean="0"/>
              <a:t>strona</a:t>
            </a:r>
            <a:r>
              <a:rPr lang="en-US" dirty="0" smtClean="0"/>
              <a:t> </a:t>
            </a:r>
            <a:r>
              <a:rPr lang="en-US" dirty="0" err="1" smtClean="0"/>
              <a:t>klienta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93796"/>
            <a:ext cx="5391150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248904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Prezentacja</a:t>
            </a:r>
            <a:r>
              <a:rPr lang="en-US" dirty="0" smtClean="0"/>
              <a:t> </a:t>
            </a:r>
            <a:r>
              <a:rPr lang="en-US" dirty="0" err="1" smtClean="0"/>
              <a:t>działania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30022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komunikacja</a:t>
            </a:r>
            <a:r>
              <a:rPr lang="en-US" dirty="0" smtClean="0"/>
              <a:t> </a:t>
            </a:r>
            <a:r>
              <a:rPr lang="en-US" dirty="0" err="1" smtClean="0"/>
              <a:t>pomiędzy</a:t>
            </a:r>
            <a:r>
              <a:rPr lang="en-US" dirty="0" smtClean="0"/>
              <a:t> </a:t>
            </a:r>
            <a:r>
              <a:rPr lang="en-US" dirty="0" err="1" smtClean="0"/>
              <a:t>master’em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slave’ami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1876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Doświadczenia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wnioski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wzrost</a:t>
            </a:r>
            <a:r>
              <a:rPr lang="en-US" dirty="0" smtClean="0"/>
              <a:t> </a:t>
            </a:r>
            <a:r>
              <a:rPr lang="en-US" dirty="0" err="1" smtClean="0"/>
              <a:t>ilości</a:t>
            </a:r>
            <a:r>
              <a:rPr lang="en-US" dirty="0" smtClean="0"/>
              <a:t> </a:t>
            </a:r>
            <a:r>
              <a:rPr lang="en-US" dirty="0" err="1" smtClean="0"/>
              <a:t>nodów</a:t>
            </a:r>
            <a:r>
              <a:rPr lang="en-US" dirty="0" smtClean="0"/>
              <a:t> </a:t>
            </a:r>
            <a:r>
              <a:rPr lang="en-US" dirty="0" err="1" smtClean="0"/>
              <a:t>nigdy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en-US" dirty="0" smtClean="0"/>
              <a:t> </a:t>
            </a:r>
            <a:r>
              <a:rPr lang="en-US" dirty="0" err="1" smtClean="0"/>
              <a:t>pogarsza</a:t>
            </a:r>
            <a:r>
              <a:rPr lang="en-US" dirty="0" smtClean="0"/>
              <a:t> </a:t>
            </a:r>
            <a:r>
              <a:rPr lang="en-US" dirty="0" err="1" smtClean="0"/>
              <a:t>czasu</a:t>
            </a:r>
            <a:r>
              <a:rPr lang="en-US" dirty="0" smtClean="0"/>
              <a:t> </a:t>
            </a:r>
            <a:r>
              <a:rPr lang="en-US" dirty="0" err="1" smtClean="0"/>
              <a:t>wykonywania</a:t>
            </a:r>
            <a:r>
              <a:rPr lang="en-US" dirty="0" smtClean="0"/>
              <a:t> </a:t>
            </a:r>
            <a:r>
              <a:rPr lang="en-US" dirty="0" err="1" smtClean="0"/>
              <a:t>obliczeń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wzrost</a:t>
            </a:r>
            <a:r>
              <a:rPr lang="en-US" dirty="0" smtClean="0"/>
              <a:t> </a:t>
            </a:r>
            <a:r>
              <a:rPr lang="en-US" dirty="0" err="1" smtClean="0"/>
              <a:t>ilości</a:t>
            </a:r>
            <a:r>
              <a:rPr lang="en-US" dirty="0" smtClean="0"/>
              <a:t> </a:t>
            </a:r>
            <a:r>
              <a:rPr lang="en-US" dirty="0" err="1" smtClean="0"/>
              <a:t>nodów</a:t>
            </a:r>
            <a:r>
              <a:rPr lang="en-US" dirty="0" smtClean="0"/>
              <a:t> </a:t>
            </a:r>
            <a:r>
              <a:rPr lang="en-US" dirty="0" err="1" smtClean="0"/>
              <a:t>poprawia</a:t>
            </a:r>
            <a:r>
              <a:rPr lang="en-US" dirty="0" smtClean="0"/>
              <a:t> </a:t>
            </a:r>
            <a:r>
              <a:rPr lang="en-US" dirty="0" err="1" smtClean="0"/>
              <a:t>czas</a:t>
            </a:r>
            <a:r>
              <a:rPr lang="en-US" dirty="0" smtClean="0"/>
              <a:t> </a:t>
            </a:r>
            <a:r>
              <a:rPr lang="en-US" dirty="0" err="1" smtClean="0"/>
              <a:t>wykonywania</a:t>
            </a:r>
            <a:r>
              <a:rPr lang="en-US" dirty="0" smtClean="0"/>
              <a:t> </a:t>
            </a:r>
            <a:r>
              <a:rPr lang="en-US" dirty="0" err="1" smtClean="0"/>
              <a:t>obliczeń</a:t>
            </a:r>
            <a:r>
              <a:rPr lang="en-US" dirty="0" smtClean="0"/>
              <a:t> </a:t>
            </a:r>
            <a:r>
              <a:rPr lang="en-US" dirty="0" err="1" smtClean="0"/>
              <a:t>przy</a:t>
            </a:r>
            <a:r>
              <a:rPr lang="en-US" dirty="0" smtClean="0"/>
              <a:t> </a:t>
            </a:r>
            <a:r>
              <a:rPr lang="en-US" dirty="0" err="1" smtClean="0"/>
              <a:t>małym</a:t>
            </a:r>
            <a:r>
              <a:rPr lang="en-US" dirty="0" smtClean="0"/>
              <a:t> </a:t>
            </a:r>
            <a:r>
              <a:rPr lang="en-US" dirty="0" err="1" smtClean="0"/>
              <a:t>ziarnie</a:t>
            </a:r>
            <a:r>
              <a:rPr lang="en-US" dirty="0" smtClean="0"/>
              <a:t> </a:t>
            </a:r>
            <a:r>
              <a:rPr lang="en-US" dirty="0" err="1" smtClean="0"/>
              <a:t>podziału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rozwiązanie</a:t>
            </a:r>
            <a:r>
              <a:rPr lang="en-US" dirty="0" smtClean="0"/>
              <a:t> </a:t>
            </a:r>
            <a:r>
              <a:rPr lang="en-US" dirty="0" err="1" smtClean="0"/>
              <a:t>optymalne</a:t>
            </a:r>
            <a:r>
              <a:rPr lang="en-US" dirty="0" smtClean="0"/>
              <a:t> – </a:t>
            </a:r>
            <a:r>
              <a:rPr lang="en-US" dirty="0" err="1" smtClean="0"/>
              <a:t>ilość</a:t>
            </a:r>
            <a:r>
              <a:rPr lang="en-US" dirty="0" smtClean="0"/>
              <a:t> </a:t>
            </a:r>
            <a:r>
              <a:rPr lang="en-US" dirty="0" err="1" smtClean="0"/>
              <a:t>testów</a:t>
            </a:r>
            <a:r>
              <a:rPr lang="en-US" dirty="0" smtClean="0"/>
              <a:t> </a:t>
            </a:r>
            <a:r>
              <a:rPr lang="en-US" dirty="0" err="1" smtClean="0"/>
              <a:t>nieznacznie</a:t>
            </a:r>
            <a:r>
              <a:rPr lang="en-US" dirty="0" smtClean="0"/>
              <a:t> </a:t>
            </a:r>
            <a:r>
              <a:rPr lang="en-US" dirty="0" err="1" smtClean="0"/>
              <a:t>większa</a:t>
            </a:r>
            <a:r>
              <a:rPr lang="en-US" dirty="0" smtClean="0"/>
              <a:t> od </a:t>
            </a:r>
            <a:r>
              <a:rPr lang="en-US" dirty="0" err="1" smtClean="0"/>
              <a:t>ilości</a:t>
            </a:r>
            <a:r>
              <a:rPr lang="en-US" dirty="0" smtClean="0"/>
              <a:t> </a:t>
            </a:r>
            <a:r>
              <a:rPr lang="en-US" dirty="0" err="1" smtClean="0"/>
              <a:t>node’ów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995999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 pwr1">
  <a:themeElements>
    <a:clrScheme name="szablon pwr1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szablon pwr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zablon pwr1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szablon2-PL</Template>
  <TotalTime>34</TotalTime>
  <Words>130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szablon pwr1</vt:lpstr>
      <vt:lpstr>Aplikacje internetowe i rozproszone - projekt</vt:lpstr>
      <vt:lpstr>Temat: Testowanie czy zadana liczba jest pierwsza.</vt:lpstr>
      <vt:lpstr>Omówienie tematu i cel projektu</vt:lpstr>
      <vt:lpstr>Architektura systemu</vt:lpstr>
      <vt:lpstr>Backend – strona serwera</vt:lpstr>
      <vt:lpstr>Frontend – strona klienta</vt:lpstr>
      <vt:lpstr>Prezentacja działania</vt:lpstr>
      <vt:lpstr>Problemy</vt:lpstr>
      <vt:lpstr>Doświadczenia i wnioski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200709</dc:creator>
  <cp:lastModifiedBy>Student 200709</cp:lastModifiedBy>
  <cp:revision>6</cp:revision>
  <dcterms:created xsi:type="dcterms:W3CDTF">2015-06-14T20:04:33Z</dcterms:created>
  <dcterms:modified xsi:type="dcterms:W3CDTF">2015-06-14T20:39:17Z</dcterms:modified>
</cp:coreProperties>
</file>