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heme/theme2.xml" ContentType="application/vnd.openxmlformats-officedocument.them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1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2.xml" ContentType="application/vnd.openxmlformats-officedocument.presentationml.notesSlide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notesSlides/notesSlide3.xml" ContentType="application/vnd.openxmlformats-officedocument.presentationml.notesSlide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notesSlides/notesSlide4.xml" ContentType="application/vnd.openxmlformats-officedocument.presentationml.notesSlide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notesSlides/notesSlide5.xml" ContentType="application/vnd.openxmlformats-officedocument.presentationml.notesSlide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notesSlides/notesSlide6.xml" ContentType="application/vnd.openxmlformats-officedocument.presentationml.notesSlide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notesSlides/notesSlide7.xml" ContentType="application/vnd.openxmlformats-officedocument.presentationml.notesSlide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notesSlides/notesSlide8.xml" ContentType="application/vnd.openxmlformats-officedocument.presentationml.notesSlide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257" r:id="rId3"/>
    <p:sldId id="29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4" r:id="rId18"/>
    <p:sldId id="275" r:id="rId19"/>
    <p:sldId id="276" r:id="rId20"/>
    <p:sldId id="277" r:id="rId21"/>
    <p:sldId id="296" r:id="rId22"/>
    <p:sldId id="279" r:id="rId23"/>
    <p:sldId id="281" r:id="rId24"/>
    <p:sldId id="282" r:id="rId25"/>
    <p:sldId id="297" r:id="rId26"/>
    <p:sldId id="280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67A9"/>
    <a:srgbClr val="070D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792" autoAdjust="0"/>
  </p:normalViewPr>
  <p:slideViewPr>
    <p:cSldViewPr>
      <p:cViewPr varScale="1">
        <p:scale>
          <a:sx n="73" d="100"/>
          <a:sy n="73" d="100"/>
        </p:scale>
        <p:origin x="-1704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1CF95B-531A-44BB-A7F8-B9E5AA8700D3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E4A4D157-203A-4305-937E-7FA38981CCFD}">
      <dgm:prSet phldrT="[Text]"/>
      <dgm:spPr/>
      <dgm:t>
        <a:bodyPr/>
        <a:lstStyle/>
        <a:p>
          <a:r>
            <a:rPr lang="pl-PL" dirty="0" smtClean="0"/>
            <a:t>User types an address in a browser</a:t>
          </a:r>
          <a:endParaRPr lang="en-CA" dirty="0"/>
        </a:p>
      </dgm:t>
    </dgm:pt>
    <dgm:pt modelId="{3F2ED1CC-283D-43C9-8EF3-319093FB5020}" type="parTrans" cxnId="{9E4DB42D-226A-42AC-82C9-B82FD3E179A5}">
      <dgm:prSet/>
      <dgm:spPr/>
      <dgm:t>
        <a:bodyPr/>
        <a:lstStyle/>
        <a:p>
          <a:endParaRPr lang="en-CA"/>
        </a:p>
      </dgm:t>
    </dgm:pt>
    <dgm:pt modelId="{75AB053C-BC49-4F8E-ADE1-7B789215BE55}" type="sibTrans" cxnId="{9E4DB42D-226A-42AC-82C9-B82FD3E179A5}">
      <dgm:prSet/>
      <dgm:spPr/>
      <dgm:t>
        <a:bodyPr/>
        <a:lstStyle/>
        <a:p>
          <a:endParaRPr lang="en-CA"/>
        </a:p>
      </dgm:t>
    </dgm:pt>
    <dgm:pt modelId="{C099C04B-7C10-4D4D-B42F-0DC2C5FE0532}">
      <dgm:prSet phldrT="[Text]"/>
      <dgm:spPr/>
      <dgm:t>
        <a:bodyPr/>
        <a:lstStyle/>
        <a:p>
          <a:r>
            <a:rPr lang="pl-PL" dirty="0" smtClean="0"/>
            <a:t>The browser contacts a right server</a:t>
          </a:r>
          <a:endParaRPr lang="en-CA" dirty="0"/>
        </a:p>
      </dgm:t>
    </dgm:pt>
    <dgm:pt modelId="{39116BB3-A3BF-4C45-AF63-61E0E05C6B85}" type="parTrans" cxnId="{58B638A9-3C26-4EE4-B1CA-4F0CD7DCB1A3}">
      <dgm:prSet/>
      <dgm:spPr/>
      <dgm:t>
        <a:bodyPr/>
        <a:lstStyle/>
        <a:p>
          <a:endParaRPr lang="en-CA"/>
        </a:p>
      </dgm:t>
    </dgm:pt>
    <dgm:pt modelId="{C64478D1-ECA7-4C88-B50B-AD3FF886DB54}" type="sibTrans" cxnId="{58B638A9-3C26-4EE4-B1CA-4F0CD7DCB1A3}">
      <dgm:prSet/>
      <dgm:spPr/>
      <dgm:t>
        <a:bodyPr/>
        <a:lstStyle/>
        <a:p>
          <a:endParaRPr lang="en-CA"/>
        </a:p>
      </dgm:t>
    </dgm:pt>
    <dgm:pt modelId="{420A1D8D-50F5-41B3-91EA-AC875BCEB00F}">
      <dgm:prSet phldrT="[Text]"/>
      <dgm:spPr/>
      <dgm:t>
        <a:bodyPr/>
        <a:lstStyle/>
        <a:p>
          <a:r>
            <a:rPr lang="pl-PL" dirty="0" smtClean="0"/>
            <a:t>The server recognizes the request</a:t>
          </a:r>
          <a:endParaRPr lang="en-CA" dirty="0"/>
        </a:p>
      </dgm:t>
    </dgm:pt>
    <dgm:pt modelId="{844A627F-43C7-4C0C-B5F9-4EA2684F5578}" type="parTrans" cxnId="{C01F4461-EC5B-4AE3-B7F9-0A9D194622DC}">
      <dgm:prSet/>
      <dgm:spPr/>
      <dgm:t>
        <a:bodyPr/>
        <a:lstStyle/>
        <a:p>
          <a:endParaRPr lang="en-CA"/>
        </a:p>
      </dgm:t>
    </dgm:pt>
    <dgm:pt modelId="{BD090A83-E8EE-461C-9947-97554A966FB8}" type="sibTrans" cxnId="{C01F4461-EC5B-4AE3-B7F9-0A9D194622DC}">
      <dgm:prSet/>
      <dgm:spPr/>
      <dgm:t>
        <a:bodyPr/>
        <a:lstStyle/>
        <a:p>
          <a:endParaRPr lang="en-CA"/>
        </a:p>
      </dgm:t>
    </dgm:pt>
    <dgm:pt modelId="{68FEEAA9-9E70-4A86-B26E-862B55B4783A}">
      <dgm:prSet phldrT="[Text]"/>
      <dgm:spPr/>
      <dgm:t>
        <a:bodyPr/>
        <a:lstStyle/>
        <a:p>
          <a:r>
            <a:rPr lang="pl-PL" dirty="0" smtClean="0"/>
            <a:t>The server finds a program bound to the address</a:t>
          </a:r>
          <a:endParaRPr lang="en-CA" dirty="0"/>
        </a:p>
      </dgm:t>
    </dgm:pt>
    <dgm:pt modelId="{889D7DB5-ADD3-4744-8445-4DD510AF1487}" type="parTrans" cxnId="{CC7494D6-1270-40E2-A562-7C09BB436E0F}">
      <dgm:prSet/>
      <dgm:spPr/>
      <dgm:t>
        <a:bodyPr/>
        <a:lstStyle/>
        <a:p>
          <a:endParaRPr lang="en-CA"/>
        </a:p>
      </dgm:t>
    </dgm:pt>
    <dgm:pt modelId="{7193EA06-F4C8-4F06-B0CD-80A85F2738BC}" type="sibTrans" cxnId="{CC7494D6-1270-40E2-A562-7C09BB436E0F}">
      <dgm:prSet/>
      <dgm:spPr/>
      <dgm:t>
        <a:bodyPr/>
        <a:lstStyle/>
        <a:p>
          <a:endParaRPr lang="en-CA"/>
        </a:p>
      </dgm:t>
    </dgm:pt>
    <dgm:pt modelId="{FCD98BC2-3CE0-4B37-B6C5-01FC577BA2A3}">
      <dgm:prSet phldrT="[Text]"/>
      <dgm:spPr>
        <a:solidFill>
          <a:schemeClr val="accent2"/>
        </a:solidFill>
      </dgm:spPr>
      <dgm:t>
        <a:bodyPr/>
        <a:lstStyle/>
        <a:p>
          <a:r>
            <a:rPr lang="pl-PL" dirty="0" smtClean="0"/>
            <a:t>The program executes and returns an HTML document</a:t>
          </a:r>
          <a:endParaRPr lang="en-CA" dirty="0"/>
        </a:p>
      </dgm:t>
    </dgm:pt>
    <dgm:pt modelId="{73363205-656E-4727-BAF6-137396DE6CD0}" type="parTrans" cxnId="{C7341F1D-82C8-4E5F-93EA-87261C7C7A5B}">
      <dgm:prSet/>
      <dgm:spPr/>
      <dgm:t>
        <a:bodyPr/>
        <a:lstStyle/>
        <a:p>
          <a:endParaRPr lang="en-CA"/>
        </a:p>
      </dgm:t>
    </dgm:pt>
    <dgm:pt modelId="{C62A679D-B932-4EDE-9D9D-CCFBE79DBE31}" type="sibTrans" cxnId="{C7341F1D-82C8-4E5F-93EA-87261C7C7A5B}">
      <dgm:prSet/>
      <dgm:spPr/>
      <dgm:t>
        <a:bodyPr/>
        <a:lstStyle/>
        <a:p>
          <a:endParaRPr lang="en-CA"/>
        </a:p>
      </dgm:t>
    </dgm:pt>
    <dgm:pt modelId="{812EE3A9-CE86-4B1D-A77E-3E1690F9F96E}">
      <dgm:prSet phldrT="[Text]"/>
      <dgm:spPr/>
      <dgm:t>
        <a:bodyPr/>
        <a:lstStyle/>
        <a:p>
          <a:r>
            <a:rPr lang="pl-PL" dirty="0" smtClean="0"/>
            <a:t>The browser downloads the document</a:t>
          </a:r>
          <a:endParaRPr lang="en-CA" dirty="0"/>
        </a:p>
      </dgm:t>
    </dgm:pt>
    <dgm:pt modelId="{598B2C0B-A990-46F4-A33D-AD8979F4576C}" type="parTrans" cxnId="{FB30E914-A950-438F-A06E-9414EFC767A8}">
      <dgm:prSet/>
      <dgm:spPr/>
      <dgm:t>
        <a:bodyPr/>
        <a:lstStyle/>
        <a:p>
          <a:endParaRPr lang="en-CA"/>
        </a:p>
      </dgm:t>
    </dgm:pt>
    <dgm:pt modelId="{5E3B1937-C6F7-4B1A-92B2-DC434A284F99}" type="sibTrans" cxnId="{FB30E914-A950-438F-A06E-9414EFC767A8}">
      <dgm:prSet/>
      <dgm:spPr/>
      <dgm:t>
        <a:bodyPr/>
        <a:lstStyle/>
        <a:p>
          <a:endParaRPr lang="en-CA"/>
        </a:p>
      </dgm:t>
    </dgm:pt>
    <dgm:pt modelId="{F1C7688F-841A-4202-8675-D9F72F06BEC8}">
      <dgm:prSet phldrT="[Text]"/>
      <dgm:spPr>
        <a:solidFill>
          <a:schemeClr val="accent2"/>
        </a:solidFill>
      </dgm:spPr>
      <dgm:t>
        <a:bodyPr/>
        <a:lstStyle/>
        <a:p>
          <a:r>
            <a:rPr lang="pl-PL" dirty="0" smtClean="0"/>
            <a:t>The browser executes all the code attached to the documents</a:t>
          </a:r>
          <a:endParaRPr lang="en-CA" dirty="0"/>
        </a:p>
      </dgm:t>
    </dgm:pt>
    <dgm:pt modelId="{22C5C15C-6203-4640-B795-63EC2EAC94A1}" type="parTrans" cxnId="{AFFB2DC0-7E53-42D6-A357-E38095EF7E7E}">
      <dgm:prSet/>
      <dgm:spPr/>
      <dgm:t>
        <a:bodyPr/>
        <a:lstStyle/>
        <a:p>
          <a:endParaRPr lang="en-CA"/>
        </a:p>
      </dgm:t>
    </dgm:pt>
    <dgm:pt modelId="{761CE98E-7B25-4624-9A4A-E53F776D8622}" type="sibTrans" cxnId="{AFFB2DC0-7E53-42D6-A357-E38095EF7E7E}">
      <dgm:prSet/>
      <dgm:spPr/>
      <dgm:t>
        <a:bodyPr/>
        <a:lstStyle/>
        <a:p>
          <a:endParaRPr lang="en-CA"/>
        </a:p>
      </dgm:t>
    </dgm:pt>
    <dgm:pt modelId="{891AA688-3C58-405D-BA89-C076C9455C42}" type="pres">
      <dgm:prSet presAssocID="{E81CF95B-531A-44BB-A7F8-B9E5AA8700D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DCB29E81-A59A-4B6D-BA07-41605D9225B2}" type="pres">
      <dgm:prSet presAssocID="{E4A4D157-203A-4305-937E-7FA38981CCFD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9B8A471A-7A82-4B4B-B68B-215264F3E000}" type="pres">
      <dgm:prSet presAssocID="{75AB053C-BC49-4F8E-ADE1-7B789215BE55}" presName="sibTrans" presStyleLbl="sibTrans2D1" presStyleIdx="0" presStyleCnt="6"/>
      <dgm:spPr/>
      <dgm:t>
        <a:bodyPr/>
        <a:lstStyle/>
        <a:p>
          <a:endParaRPr lang="en-CA"/>
        </a:p>
      </dgm:t>
    </dgm:pt>
    <dgm:pt modelId="{458587D2-F709-445F-9C08-410BABB7C5AE}" type="pres">
      <dgm:prSet presAssocID="{75AB053C-BC49-4F8E-ADE1-7B789215BE55}" presName="connectorText" presStyleLbl="sibTrans2D1" presStyleIdx="0" presStyleCnt="6"/>
      <dgm:spPr/>
      <dgm:t>
        <a:bodyPr/>
        <a:lstStyle/>
        <a:p>
          <a:endParaRPr lang="en-CA"/>
        </a:p>
      </dgm:t>
    </dgm:pt>
    <dgm:pt modelId="{C467C268-25B0-4BC1-A5BF-3B68D1AE95EE}" type="pres">
      <dgm:prSet presAssocID="{C099C04B-7C10-4D4D-B42F-0DC2C5FE0532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30D676A-8E69-4F70-A46D-6651B2C07ED2}" type="pres">
      <dgm:prSet presAssocID="{C64478D1-ECA7-4C88-B50B-AD3FF886DB54}" presName="sibTrans" presStyleLbl="sibTrans2D1" presStyleIdx="1" presStyleCnt="6"/>
      <dgm:spPr/>
      <dgm:t>
        <a:bodyPr/>
        <a:lstStyle/>
        <a:p>
          <a:endParaRPr lang="en-CA"/>
        </a:p>
      </dgm:t>
    </dgm:pt>
    <dgm:pt modelId="{BA7597EC-C6F8-4EA3-A2CF-9E9AE0796D9A}" type="pres">
      <dgm:prSet presAssocID="{C64478D1-ECA7-4C88-B50B-AD3FF886DB54}" presName="connectorText" presStyleLbl="sibTrans2D1" presStyleIdx="1" presStyleCnt="6"/>
      <dgm:spPr/>
      <dgm:t>
        <a:bodyPr/>
        <a:lstStyle/>
        <a:p>
          <a:endParaRPr lang="en-CA"/>
        </a:p>
      </dgm:t>
    </dgm:pt>
    <dgm:pt modelId="{EC74E0A0-BA94-43BD-A26D-6F856D898C92}" type="pres">
      <dgm:prSet presAssocID="{420A1D8D-50F5-41B3-91EA-AC875BCEB00F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F72AE6EF-1BF3-4CF9-AE79-663AFF17237C}" type="pres">
      <dgm:prSet presAssocID="{BD090A83-E8EE-461C-9947-97554A966FB8}" presName="sibTrans" presStyleLbl="sibTrans2D1" presStyleIdx="2" presStyleCnt="6"/>
      <dgm:spPr/>
      <dgm:t>
        <a:bodyPr/>
        <a:lstStyle/>
        <a:p>
          <a:endParaRPr lang="en-CA"/>
        </a:p>
      </dgm:t>
    </dgm:pt>
    <dgm:pt modelId="{B2600AD0-E947-498C-8471-9494B2A7AA31}" type="pres">
      <dgm:prSet presAssocID="{BD090A83-E8EE-461C-9947-97554A966FB8}" presName="connectorText" presStyleLbl="sibTrans2D1" presStyleIdx="2" presStyleCnt="6"/>
      <dgm:spPr/>
      <dgm:t>
        <a:bodyPr/>
        <a:lstStyle/>
        <a:p>
          <a:endParaRPr lang="en-CA"/>
        </a:p>
      </dgm:t>
    </dgm:pt>
    <dgm:pt modelId="{9B033134-2ECD-4474-9E00-0F212BE493AE}" type="pres">
      <dgm:prSet presAssocID="{68FEEAA9-9E70-4A86-B26E-862B55B4783A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8ECB1BFC-E720-4B13-A6F5-39366ABFD7B7}" type="pres">
      <dgm:prSet presAssocID="{7193EA06-F4C8-4F06-B0CD-80A85F2738BC}" presName="sibTrans" presStyleLbl="sibTrans2D1" presStyleIdx="3" presStyleCnt="6"/>
      <dgm:spPr/>
      <dgm:t>
        <a:bodyPr/>
        <a:lstStyle/>
        <a:p>
          <a:endParaRPr lang="en-CA"/>
        </a:p>
      </dgm:t>
    </dgm:pt>
    <dgm:pt modelId="{5474E4C2-69CD-41FF-BCDA-AA9E3573D0E0}" type="pres">
      <dgm:prSet presAssocID="{7193EA06-F4C8-4F06-B0CD-80A85F2738BC}" presName="connectorText" presStyleLbl="sibTrans2D1" presStyleIdx="3" presStyleCnt="6"/>
      <dgm:spPr/>
      <dgm:t>
        <a:bodyPr/>
        <a:lstStyle/>
        <a:p>
          <a:endParaRPr lang="en-CA"/>
        </a:p>
      </dgm:t>
    </dgm:pt>
    <dgm:pt modelId="{B92875FC-2553-45FA-840C-85167EC7540E}" type="pres">
      <dgm:prSet presAssocID="{FCD98BC2-3CE0-4B37-B6C5-01FC577BA2A3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0B155A41-750A-4B8A-87B2-1A847CD8BFC4}" type="pres">
      <dgm:prSet presAssocID="{C62A679D-B932-4EDE-9D9D-CCFBE79DBE31}" presName="sibTrans" presStyleLbl="sibTrans2D1" presStyleIdx="4" presStyleCnt="6"/>
      <dgm:spPr/>
      <dgm:t>
        <a:bodyPr/>
        <a:lstStyle/>
        <a:p>
          <a:endParaRPr lang="en-CA"/>
        </a:p>
      </dgm:t>
    </dgm:pt>
    <dgm:pt modelId="{767524B7-E35A-407C-B990-C58FE1C0E866}" type="pres">
      <dgm:prSet presAssocID="{C62A679D-B932-4EDE-9D9D-CCFBE79DBE31}" presName="connectorText" presStyleLbl="sibTrans2D1" presStyleIdx="4" presStyleCnt="6"/>
      <dgm:spPr/>
      <dgm:t>
        <a:bodyPr/>
        <a:lstStyle/>
        <a:p>
          <a:endParaRPr lang="en-CA"/>
        </a:p>
      </dgm:t>
    </dgm:pt>
    <dgm:pt modelId="{EADD79D6-3357-4B29-ADE7-838185515F82}" type="pres">
      <dgm:prSet presAssocID="{812EE3A9-CE86-4B1D-A77E-3E1690F9F96E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36A9ADF9-4278-47BA-8E79-91B6C5E5838B}" type="pres">
      <dgm:prSet presAssocID="{5E3B1937-C6F7-4B1A-92B2-DC434A284F99}" presName="sibTrans" presStyleLbl="sibTrans2D1" presStyleIdx="5" presStyleCnt="6"/>
      <dgm:spPr/>
      <dgm:t>
        <a:bodyPr/>
        <a:lstStyle/>
        <a:p>
          <a:endParaRPr lang="en-CA"/>
        </a:p>
      </dgm:t>
    </dgm:pt>
    <dgm:pt modelId="{A7687EAF-9952-4155-8586-6EC97C0A810C}" type="pres">
      <dgm:prSet presAssocID="{5E3B1937-C6F7-4B1A-92B2-DC434A284F99}" presName="connectorText" presStyleLbl="sibTrans2D1" presStyleIdx="5" presStyleCnt="6"/>
      <dgm:spPr/>
      <dgm:t>
        <a:bodyPr/>
        <a:lstStyle/>
        <a:p>
          <a:endParaRPr lang="en-CA"/>
        </a:p>
      </dgm:t>
    </dgm:pt>
    <dgm:pt modelId="{8E2AAF9F-7038-4F42-A312-7850B716D04E}" type="pres">
      <dgm:prSet presAssocID="{F1C7688F-841A-4202-8675-D9F72F06BEC8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CC7494D6-1270-40E2-A562-7C09BB436E0F}" srcId="{E81CF95B-531A-44BB-A7F8-B9E5AA8700D3}" destId="{68FEEAA9-9E70-4A86-B26E-862B55B4783A}" srcOrd="3" destOrd="0" parTransId="{889D7DB5-ADD3-4744-8445-4DD510AF1487}" sibTransId="{7193EA06-F4C8-4F06-B0CD-80A85F2738BC}"/>
    <dgm:cxn modelId="{2FCCD012-172B-4943-A534-94A61619F220}" type="presOf" srcId="{68FEEAA9-9E70-4A86-B26E-862B55B4783A}" destId="{9B033134-2ECD-4474-9E00-0F212BE493AE}" srcOrd="0" destOrd="0" presId="urn:microsoft.com/office/officeart/2005/8/layout/process5"/>
    <dgm:cxn modelId="{CC21F4AD-0C9C-4F06-AB78-C66F9E4E2497}" type="presOf" srcId="{C62A679D-B932-4EDE-9D9D-CCFBE79DBE31}" destId="{0B155A41-750A-4B8A-87B2-1A847CD8BFC4}" srcOrd="0" destOrd="0" presId="urn:microsoft.com/office/officeart/2005/8/layout/process5"/>
    <dgm:cxn modelId="{4559845A-86ED-4E73-A1F9-9203FC082D3C}" type="presOf" srcId="{5E3B1937-C6F7-4B1A-92B2-DC434A284F99}" destId="{A7687EAF-9952-4155-8586-6EC97C0A810C}" srcOrd="1" destOrd="0" presId="urn:microsoft.com/office/officeart/2005/8/layout/process5"/>
    <dgm:cxn modelId="{F1C5F155-C624-4A6B-8C32-E72EF83CB1D7}" type="presOf" srcId="{5E3B1937-C6F7-4B1A-92B2-DC434A284F99}" destId="{36A9ADF9-4278-47BA-8E79-91B6C5E5838B}" srcOrd="0" destOrd="0" presId="urn:microsoft.com/office/officeart/2005/8/layout/process5"/>
    <dgm:cxn modelId="{9DF1FCA3-8846-4AE5-B464-737B7D163654}" type="presOf" srcId="{7193EA06-F4C8-4F06-B0CD-80A85F2738BC}" destId="{8ECB1BFC-E720-4B13-A6F5-39366ABFD7B7}" srcOrd="0" destOrd="0" presId="urn:microsoft.com/office/officeart/2005/8/layout/process5"/>
    <dgm:cxn modelId="{C0244E39-A3AA-4CEE-8CF2-A7C2E134E5CA}" type="presOf" srcId="{E81CF95B-531A-44BB-A7F8-B9E5AA8700D3}" destId="{891AA688-3C58-405D-BA89-C076C9455C42}" srcOrd="0" destOrd="0" presId="urn:microsoft.com/office/officeart/2005/8/layout/process5"/>
    <dgm:cxn modelId="{3D934102-3693-4F27-A318-4B4E5E82F0B2}" type="presOf" srcId="{7193EA06-F4C8-4F06-B0CD-80A85F2738BC}" destId="{5474E4C2-69CD-41FF-BCDA-AA9E3573D0E0}" srcOrd="1" destOrd="0" presId="urn:microsoft.com/office/officeart/2005/8/layout/process5"/>
    <dgm:cxn modelId="{F5894E5A-B2A1-405F-9CEF-2EB132C549E9}" type="presOf" srcId="{C64478D1-ECA7-4C88-B50B-AD3FF886DB54}" destId="{BA7597EC-C6F8-4EA3-A2CF-9E9AE0796D9A}" srcOrd="1" destOrd="0" presId="urn:microsoft.com/office/officeart/2005/8/layout/process5"/>
    <dgm:cxn modelId="{FB30E914-A950-438F-A06E-9414EFC767A8}" srcId="{E81CF95B-531A-44BB-A7F8-B9E5AA8700D3}" destId="{812EE3A9-CE86-4B1D-A77E-3E1690F9F96E}" srcOrd="5" destOrd="0" parTransId="{598B2C0B-A990-46F4-A33D-AD8979F4576C}" sibTransId="{5E3B1937-C6F7-4B1A-92B2-DC434A284F99}"/>
    <dgm:cxn modelId="{04015FBB-3801-49C7-BBEB-A28CCBD65A24}" type="presOf" srcId="{75AB053C-BC49-4F8E-ADE1-7B789215BE55}" destId="{458587D2-F709-445F-9C08-410BABB7C5AE}" srcOrd="1" destOrd="0" presId="urn:microsoft.com/office/officeart/2005/8/layout/process5"/>
    <dgm:cxn modelId="{04A0EA7D-74C5-40E1-B0DD-9B0E4031BEDE}" type="presOf" srcId="{F1C7688F-841A-4202-8675-D9F72F06BEC8}" destId="{8E2AAF9F-7038-4F42-A312-7850B716D04E}" srcOrd="0" destOrd="0" presId="urn:microsoft.com/office/officeart/2005/8/layout/process5"/>
    <dgm:cxn modelId="{AFFB2DC0-7E53-42D6-A357-E38095EF7E7E}" srcId="{E81CF95B-531A-44BB-A7F8-B9E5AA8700D3}" destId="{F1C7688F-841A-4202-8675-D9F72F06BEC8}" srcOrd="6" destOrd="0" parTransId="{22C5C15C-6203-4640-B795-63EC2EAC94A1}" sibTransId="{761CE98E-7B25-4624-9A4A-E53F776D8622}"/>
    <dgm:cxn modelId="{29F35F16-63C7-4600-90BF-D668CEFD5B4F}" type="presOf" srcId="{812EE3A9-CE86-4B1D-A77E-3E1690F9F96E}" destId="{EADD79D6-3357-4B29-ADE7-838185515F82}" srcOrd="0" destOrd="0" presId="urn:microsoft.com/office/officeart/2005/8/layout/process5"/>
    <dgm:cxn modelId="{D583D288-8E2E-4FF0-906A-2ED592A26CCA}" type="presOf" srcId="{BD090A83-E8EE-461C-9947-97554A966FB8}" destId="{F72AE6EF-1BF3-4CF9-AE79-663AFF17237C}" srcOrd="0" destOrd="0" presId="urn:microsoft.com/office/officeart/2005/8/layout/process5"/>
    <dgm:cxn modelId="{6E375500-44AD-45BE-9030-C6406EB773F0}" type="presOf" srcId="{FCD98BC2-3CE0-4B37-B6C5-01FC577BA2A3}" destId="{B92875FC-2553-45FA-840C-85167EC7540E}" srcOrd="0" destOrd="0" presId="urn:microsoft.com/office/officeart/2005/8/layout/process5"/>
    <dgm:cxn modelId="{66D0438E-671D-409D-B1AC-EE07D43BBE16}" type="presOf" srcId="{C099C04B-7C10-4D4D-B42F-0DC2C5FE0532}" destId="{C467C268-25B0-4BC1-A5BF-3B68D1AE95EE}" srcOrd="0" destOrd="0" presId="urn:microsoft.com/office/officeart/2005/8/layout/process5"/>
    <dgm:cxn modelId="{81626EB6-201F-4028-8E2A-F4547D7ECDF3}" type="presOf" srcId="{C64478D1-ECA7-4C88-B50B-AD3FF886DB54}" destId="{C30D676A-8E69-4F70-A46D-6651B2C07ED2}" srcOrd="0" destOrd="0" presId="urn:microsoft.com/office/officeart/2005/8/layout/process5"/>
    <dgm:cxn modelId="{C01F4461-EC5B-4AE3-B7F9-0A9D194622DC}" srcId="{E81CF95B-531A-44BB-A7F8-B9E5AA8700D3}" destId="{420A1D8D-50F5-41B3-91EA-AC875BCEB00F}" srcOrd="2" destOrd="0" parTransId="{844A627F-43C7-4C0C-B5F9-4EA2684F5578}" sibTransId="{BD090A83-E8EE-461C-9947-97554A966FB8}"/>
    <dgm:cxn modelId="{81777B3A-9312-4E35-8B9B-AA8C89CA4F0E}" type="presOf" srcId="{C62A679D-B932-4EDE-9D9D-CCFBE79DBE31}" destId="{767524B7-E35A-407C-B990-C58FE1C0E866}" srcOrd="1" destOrd="0" presId="urn:microsoft.com/office/officeart/2005/8/layout/process5"/>
    <dgm:cxn modelId="{00A67234-F65E-4B35-BA67-598A7AA04591}" type="presOf" srcId="{E4A4D157-203A-4305-937E-7FA38981CCFD}" destId="{DCB29E81-A59A-4B6D-BA07-41605D9225B2}" srcOrd="0" destOrd="0" presId="urn:microsoft.com/office/officeart/2005/8/layout/process5"/>
    <dgm:cxn modelId="{3A855BBE-A4ED-4906-9690-481A9877A0D8}" type="presOf" srcId="{420A1D8D-50F5-41B3-91EA-AC875BCEB00F}" destId="{EC74E0A0-BA94-43BD-A26D-6F856D898C92}" srcOrd="0" destOrd="0" presId="urn:microsoft.com/office/officeart/2005/8/layout/process5"/>
    <dgm:cxn modelId="{ACDBB25B-497F-4EAD-BD44-81DFD0CA1C7A}" type="presOf" srcId="{75AB053C-BC49-4F8E-ADE1-7B789215BE55}" destId="{9B8A471A-7A82-4B4B-B68B-215264F3E000}" srcOrd="0" destOrd="0" presId="urn:microsoft.com/office/officeart/2005/8/layout/process5"/>
    <dgm:cxn modelId="{A0BE30D9-4967-4A44-A3F2-51D0AB66151C}" type="presOf" srcId="{BD090A83-E8EE-461C-9947-97554A966FB8}" destId="{B2600AD0-E947-498C-8471-9494B2A7AA31}" srcOrd="1" destOrd="0" presId="urn:microsoft.com/office/officeart/2005/8/layout/process5"/>
    <dgm:cxn modelId="{58B638A9-3C26-4EE4-B1CA-4F0CD7DCB1A3}" srcId="{E81CF95B-531A-44BB-A7F8-B9E5AA8700D3}" destId="{C099C04B-7C10-4D4D-B42F-0DC2C5FE0532}" srcOrd="1" destOrd="0" parTransId="{39116BB3-A3BF-4C45-AF63-61E0E05C6B85}" sibTransId="{C64478D1-ECA7-4C88-B50B-AD3FF886DB54}"/>
    <dgm:cxn modelId="{C7341F1D-82C8-4E5F-93EA-87261C7C7A5B}" srcId="{E81CF95B-531A-44BB-A7F8-B9E5AA8700D3}" destId="{FCD98BC2-3CE0-4B37-B6C5-01FC577BA2A3}" srcOrd="4" destOrd="0" parTransId="{73363205-656E-4727-BAF6-137396DE6CD0}" sibTransId="{C62A679D-B932-4EDE-9D9D-CCFBE79DBE31}"/>
    <dgm:cxn modelId="{9E4DB42D-226A-42AC-82C9-B82FD3E179A5}" srcId="{E81CF95B-531A-44BB-A7F8-B9E5AA8700D3}" destId="{E4A4D157-203A-4305-937E-7FA38981CCFD}" srcOrd="0" destOrd="0" parTransId="{3F2ED1CC-283D-43C9-8EF3-319093FB5020}" sibTransId="{75AB053C-BC49-4F8E-ADE1-7B789215BE55}"/>
    <dgm:cxn modelId="{C638885C-647F-4A2C-8590-7A665F77A10B}" type="presParOf" srcId="{891AA688-3C58-405D-BA89-C076C9455C42}" destId="{DCB29E81-A59A-4B6D-BA07-41605D9225B2}" srcOrd="0" destOrd="0" presId="urn:microsoft.com/office/officeart/2005/8/layout/process5"/>
    <dgm:cxn modelId="{5B7EC5A4-59C6-49D0-B6C4-5D5D44860B47}" type="presParOf" srcId="{891AA688-3C58-405D-BA89-C076C9455C42}" destId="{9B8A471A-7A82-4B4B-B68B-215264F3E000}" srcOrd="1" destOrd="0" presId="urn:microsoft.com/office/officeart/2005/8/layout/process5"/>
    <dgm:cxn modelId="{79D4AD12-FFC8-4A06-92A8-576B0F6DAC32}" type="presParOf" srcId="{9B8A471A-7A82-4B4B-B68B-215264F3E000}" destId="{458587D2-F709-445F-9C08-410BABB7C5AE}" srcOrd="0" destOrd="0" presId="urn:microsoft.com/office/officeart/2005/8/layout/process5"/>
    <dgm:cxn modelId="{AE058D5B-A6C7-4F70-9970-2C9DA57111F2}" type="presParOf" srcId="{891AA688-3C58-405D-BA89-C076C9455C42}" destId="{C467C268-25B0-4BC1-A5BF-3B68D1AE95EE}" srcOrd="2" destOrd="0" presId="urn:microsoft.com/office/officeart/2005/8/layout/process5"/>
    <dgm:cxn modelId="{EF9F8938-C709-4F6E-9EEA-6C993EA1BC71}" type="presParOf" srcId="{891AA688-3C58-405D-BA89-C076C9455C42}" destId="{C30D676A-8E69-4F70-A46D-6651B2C07ED2}" srcOrd="3" destOrd="0" presId="urn:microsoft.com/office/officeart/2005/8/layout/process5"/>
    <dgm:cxn modelId="{0C087092-A92A-4902-845F-3F6AE3B59E00}" type="presParOf" srcId="{C30D676A-8E69-4F70-A46D-6651B2C07ED2}" destId="{BA7597EC-C6F8-4EA3-A2CF-9E9AE0796D9A}" srcOrd="0" destOrd="0" presId="urn:microsoft.com/office/officeart/2005/8/layout/process5"/>
    <dgm:cxn modelId="{9B57A9B1-CDA0-40FB-BBD4-F82BFBB05D6C}" type="presParOf" srcId="{891AA688-3C58-405D-BA89-C076C9455C42}" destId="{EC74E0A0-BA94-43BD-A26D-6F856D898C92}" srcOrd="4" destOrd="0" presId="urn:microsoft.com/office/officeart/2005/8/layout/process5"/>
    <dgm:cxn modelId="{FC508D26-8B77-489B-9F92-118F15A3C5B9}" type="presParOf" srcId="{891AA688-3C58-405D-BA89-C076C9455C42}" destId="{F72AE6EF-1BF3-4CF9-AE79-663AFF17237C}" srcOrd="5" destOrd="0" presId="urn:microsoft.com/office/officeart/2005/8/layout/process5"/>
    <dgm:cxn modelId="{C5D5BAD2-A3CE-497B-B0A3-A73960165AEF}" type="presParOf" srcId="{F72AE6EF-1BF3-4CF9-AE79-663AFF17237C}" destId="{B2600AD0-E947-498C-8471-9494B2A7AA31}" srcOrd="0" destOrd="0" presId="urn:microsoft.com/office/officeart/2005/8/layout/process5"/>
    <dgm:cxn modelId="{DFD59DB6-7A1C-4152-BC3A-8EAB5905ED12}" type="presParOf" srcId="{891AA688-3C58-405D-BA89-C076C9455C42}" destId="{9B033134-2ECD-4474-9E00-0F212BE493AE}" srcOrd="6" destOrd="0" presId="urn:microsoft.com/office/officeart/2005/8/layout/process5"/>
    <dgm:cxn modelId="{5C8593BF-2F60-4275-9C4F-2E43BDF0D92B}" type="presParOf" srcId="{891AA688-3C58-405D-BA89-C076C9455C42}" destId="{8ECB1BFC-E720-4B13-A6F5-39366ABFD7B7}" srcOrd="7" destOrd="0" presId="urn:microsoft.com/office/officeart/2005/8/layout/process5"/>
    <dgm:cxn modelId="{1C0166E9-8EC5-4BAE-9623-850D58EDDBB9}" type="presParOf" srcId="{8ECB1BFC-E720-4B13-A6F5-39366ABFD7B7}" destId="{5474E4C2-69CD-41FF-BCDA-AA9E3573D0E0}" srcOrd="0" destOrd="0" presId="urn:microsoft.com/office/officeart/2005/8/layout/process5"/>
    <dgm:cxn modelId="{9EF1D040-D8E6-445F-B468-F03A6DC34D17}" type="presParOf" srcId="{891AA688-3C58-405D-BA89-C076C9455C42}" destId="{B92875FC-2553-45FA-840C-85167EC7540E}" srcOrd="8" destOrd="0" presId="urn:microsoft.com/office/officeart/2005/8/layout/process5"/>
    <dgm:cxn modelId="{FB0C28D2-EFD0-45EF-A25D-A4A3F879A798}" type="presParOf" srcId="{891AA688-3C58-405D-BA89-C076C9455C42}" destId="{0B155A41-750A-4B8A-87B2-1A847CD8BFC4}" srcOrd="9" destOrd="0" presId="urn:microsoft.com/office/officeart/2005/8/layout/process5"/>
    <dgm:cxn modelId="{117F5211-3D7E-4801-A992-1684B662C853}" type="presParOf" srcId="{0B155A41-750A-4B8A-87B2-1A847CD8BFC4}" destId="{767524B7-E35A-407C-B990-C58FE1C0E866}" srcOrd="0" destOrd="0" presId="urn:microsoft.com/office/officeart/2005/8/layout/process5"/>
    <dgm:cxn modelId="{98522F47-7474-4A90-9101-F805D176CDAF}" type="presParOf" srcId="{891AA688-3C58-405D-BA89-C076C9455C42}" destId="{EADD79D6-3357-4B29-ADE7-838185515F82}" srcOrd="10" destOrd="0" presId="urn:microsoft.com/office/officeart/2005/8/layout/process5"/>
    <dgm:cxn modelId="{AAEAD3E7-4B09-4C41-9B8A-4B7E9A461342}" type="presParOf" srcId="{891AA688-3C58-405D-BA89-C076C9455C42}" destId="{36A9ADF9-4278-47BA-8E79-91B6C5E5838B}" srcOrd="11" destOrd="0" presId="urn:microsoft.com/office/officeart/2005/8/layout/process5"/>
    <dgm:cxn modelId="{C26EAC22-B5C6-419D-97C4-FE7B32D8894F}" type="presParOf" srcId="{36A9ADF9-4278-47BA-8E79-91B6C5E5838B}" destId="{A7687EAF-9952-4155-8586-6EC97C0A810C}" srcOrd="0" destOrd="0" presId="urn:microsoft.com/office/officeart/2005/8/layout/process5"/>
    <dgm:cxn modelId="{14F05C84-CAC0-4E0A-90DB-5C93B30B3A4E}" type="presParOf" srcId="{891AA688-3C58-405D-BA89-C076C9455C42}" destId="{8E2AAF9F-7038-4F42-A312-7850B716D04E}" srcOrd="1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3FBBFE-677F-4CC0-BF92-950C0F009223}" type="datetimeFigureOut">
              <a:rPr lang="en-CA" smtClean="0"/>
              <a:t>16/10/2012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6235D-DA40-4917-9347-5AA27D2655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9641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An</a:t>
            </a:r>
            <a:r>
              <a:rPr lang="pl-PL" baseline="0" dirty="0" smtClean="0"/>
              <a:t> application for my wife for time tracking – there was no simple free time tracking app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6235D-DA40-4917-9347-5AA27D26558A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5869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Desktop apps are usually</a:t>
            </a:r>
            <a:r>
              <a:rPr lang="pl-PL" baseline="0" dirty="0" smtClean="0"/>
              <a:t> specific for a particular platform (operating system). Sometimes they can be OS agnostic. Usually not so robust as native ones.</a:t>
            </a:r>
          </a:p>
          <a:p>
            <a:r>
              <a:rPr lang="pl-PL" baseline="0" dirty="0" smtClean="0"/>
              <a:t>Explain what native means.</a:t>
            </a:r>
          </a:p>
          <a:p>
            <a:r>
              <a:rPr lang="pl-PL" baseline="0" dirty="0" smtClean="0"/>
              <a:t>Web application – works on a server side, presented to a user by a browser. Usually OS and browser agnostic. Sometimes use technology that requires specific OS/browser. Example: Flash doesn’t work on iOS. Silverlight has no official and current implementation for Linux (works on Windows and Mac only)</a:t>
            </a:r>
          </a:p>
          <a:p>
            <a:r>
              <a:rPr lang="pl-PL" dirty="0" smtClean="0"/>
              <a:t>Embedded applications – robotic rovers, washing</a:t>
            </a:r>
            <a:r>
              <a:rPr lang="pl-PL" baseline="0" dirty="0" smtClean="0"/>
              <a:t> machines, </a:t>
            </a:r>
            <a:r>
              <a:rPr lang="pl-PL" baseline="0" smtClean="0"/>
              <a:t>home a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6235D-DA40-4917-9347-5AA27D26558A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7928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Often</a:t>
            </a:r>
            <a:r>
              <a:rPr lang="pl-PL" baseline="0" dirty="0" smtClean="0"/>
              <a:t> used in the Web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6235D-DA40-4917-9347-5AA27D26558A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5381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Objects</a:t>
            </a:r>
            <a:r>
              <a:rPr lang="pl-PL" baseline="0" dirty="0" smtClean="0"/>
              <a:t> – encapsulate state and expose behaviour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6235D-DA40-4917-9347-5AA27D26558A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3758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webmusespresenter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6235D-DA40-4917-9347-5AA27D26558A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5565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15 no wifi</a:t>
            </a:r>
          </a:p>
          <a:p>
            <a:r>
              <a:rPr lang="pl-PL" dirty="0" smtClean="0"/>
              <a:t>16 wifi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6235D-DA40-4917-9347-5AA27D26558A}" type="slidenum">
              <a:rPr lang="en-CA" smtClean="0"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1861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#10 big</a:t>
            </a:r>
            <a:r>
              <a:rPr lang="pl-PL" baseline="0" dirty="0" smtClean="0"/>
              <a:t> </a:t>
            </a:r>
            <a:r>
              <a:rPr lang="pl-PL" dirty="0" smtClean="0"/>
              <a:t>(20)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6235D-DA40-4917-9347-5AA27D26558A}" type="slidenum">
              <a:rPr lang="en-CA" smtClean="0"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2824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10003 – 25,</a:t>
            </a:r>
            <a:r>
              <a:rPr lang="pl-PL" baseline="0" dirty="0" smtClean="0"/>
              <a:t> true</a:t>
            </a:r>
          </a:p>
          <a:p>
            <a:r>
              <a:rPr lang="pl-PL" baseline="0" dirty="0" smtClean="0"/>
              <a:t>10129 – 25, false</a:t>
            </a:r>
          </a:p>
          <a:p>
            <a:r>
              <a:rPr lang="pl-PL" baseline="0" dirty="0" smtClean="0"/>
              <a:t>15 – Miami</a:t>
            </a:r>
          </a:p>
          <a:p>
            <a:r>
              <a:rPr lang="pl-PL" baseline="0" dirty="0" smtClean="0"/>
              <a:t>250 – Weston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6235D-DA40-4917-9347-5AA27D26558A}" type="slidenum">
              <a:rPr lang="en-CA" smtClean="0"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1098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9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32.xml"/><Relationship Id="rId4" Type="http://schemas.openxmlformats.org/officeDocument/2006/relationships/tags" Target="../tags/tag3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>
            <p:custDataLst>
              <p:tags r:id="rId1"/>
            </p:custDataLst>
          </p:nvPr>
        </p:nvSpPr>
        <p:spPr>
          <a:xfrm>
            <a:off x="27508" y="-17760"/>
            <a:ext cx="9163050" cy="6858000"/>
          </a:xfrm>
          <a:prstGeom prst="rect">
            <a:avLst/>
          </a:prstGeom>
          <a:solidFill>
            <a:srgbClr val="000000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94233" y="2259484"/>
            <a:ext cx="8229600" cy="1143000"/>
          </a:xfrm>
          <a:prstGeom prst="rect">
            <a:avLst/>
          </a:prstGeom>
        </p:spPr>
        <p:txBody>
          <a:bodyPr/>
          <a:lstStyle>
            <a:lvl1pPr algn="ctr">
              <a:defRPr sz="4400">
                <a:latin typeface="Segoe UI 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  <p:custDataLst>
              <p:tags r:id="rId3"/>
            </p:custDataLst>
          </p:nvPr>
        </p:nvSpPr>
        <p:spPr>
          <a:xfrm>
            <a:off x="1044550" y="3716338"/>
            <a:ext cx="7128966" cy="100880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65000"/>
                  </a:schemeClr>
                </a:solidFill>
                <a:latin typeface="Segoe UI Light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260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8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7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9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2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2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467544" y="1628800"/>
            <a:ext cx="8229600" cy="452596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Rectangle 5"/>
          <p:cNvSpPr/>
          <p:nvPr>
            <p:custDataLst>
              <p:tags r:id="rId2"/>
            </p:custDataLst>
          </p:nvPr>
        </p:nvSpPr>
        <p:spPr>
          <a:xfrm>
            <a:off x="0" y="260648"/>
            <a:ext cx="179512" cy="792088"/>
          </a:xfrm>
          <a:prstGeom prst="rect">
            <a:avLst/>
          </a:prstGeom>
          <a:gradFill>
            <a:gsLst>
              <a:gs pos="0">
                <a:srgbClr val="51B7FB">
                  <a:lumMod val="69000"/>
                  <a:lumOff val="31000"/>
                </a:srgbClr>
              </a:gs>
              <a:gs pos="100000">
                <a:srgbClr val="0597FA">
                  <a:lumMod val="8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WP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323528" y="260648"/>
            <a:ext cx="648072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948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61 0.00625 L 3.05556E-6 0.00625 " pathEditMode="relative" rAng="0" ptsTypes="AA">
                                      <p:cBhvr>
                                        <p:cTn id="6" dur="1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9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6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.55556E-7 1.85185E-6 L -0.02361 1.85185E-6 " pathEditMode="relative" rAng="0" ptsTypes="AA">
                                      <p:cBhvr>
                                        <p:cTn id="20" dur="12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361 7.40741E-7 L -1.66667E-6 7.40741E-7 " pathEditMode="relative" rAng="0" ptsTypes="AA">
                                      <p:cBhvr>
                                        <p:cTn id="22" dur="11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79 0.00857 L 0.02899 0.00857 " pathEditMode="relative" rAng="0" ptsTypes="AA">
                                      <p:cBhvr>
                                        <p:cTn id="24" dur="9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5.55556E-7 1.85185E-6 L -0.02361 1.85185E-6 " pathEditMode="relative" rAng="0" ptsTypes="AA">
                      <p:cBhvr>
                        <p:cTn dur="1200" fill="hold"/>
                        <p:tgtEl>
                          <p:spTgt spid="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61 7.40741E-7 L -1.66667E-6 7.40741E-7 " pathEditMode="relative" rAng="0" ptsTypes="AA">
                      <p:cBhvr>
                        <p:cTn dur="1100" fill="hold"/>
                        <p:tgtEl>
                          <p:spTgt spid="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7 L 0.02899 0.00857 " pathEditMode="relative" rAng="0" ptsTypes="AA">
                      <p:cBhvr>
                        <p:cTn dur="900" fill="hold"/>
                        <p:tgtEl>
                          <p:spTgt spid="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9" y="0"/>
                    </p:animMotion>
                  </p:childTnLst>
                </p:cTn>
              </p:par>
            </p:tnLst>
          </p:tmpl>
        </p:tmplLst>
      </p:bldP>
      <p:bldP spid="7" grpId="0"/>
      <p:bldP spid="7" grpId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>
            <p:custDataLst>
              <p:tags r:id="rId1"/>
            </p:custDataLst>
          </p:nvPr>
        </p:nvSpPr>
        <p:spPr>
          <a:xfrm>
            <a:off x="0" y="260648"/>
            <a:ext cx="179512" cy="792088"/>
          </a:xfrm>
          <a:prstGeom prst="rect">
            <a:avLst/>
          </a:prstGeom>
          <a:gradFill>
            <a:gsLst>
              <a:gs pos="0">
                <a:srgbClr val="51B7FB">
                  <a:lumMod val="69000"/>
                  <a:lumOff val="31000"/>
                </a:srgbClr>
              </a:gs>
              <a:gs pos="100000">
                <a:srgbClr val="0597FA">
                  <a:lumMod val="8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WP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23528" y="260648"/>
            <a:ext cx="648072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4" name="Text 1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>
          <a:xfrm>
            <a:off x="323528" y="1628800"/>
            <a:ext cx="3095625" cy="1368425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4pPr>
            <a:lvl5pPr>
              <a:defRPr lang="en-CA" sz="3200" kern="1200" dirty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CA" dirty="0"/>
          </a:p>
        </p:txBody>
      </p:sp>
      <p:sp>
        <p:nvSpPr>
          <p:cNvPr id="9" name="Text 2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>
          <a:xfrm>
            <a:off x="3563888" y="1628800"/>
            <a:ext cx="3095625" cy="1368425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>
              <a:buNone/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4pPr>
            <a:lvl5pPr>
              <a:defRPr lang="en-CA" sz="3200" kern="1200" dirty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CA" dirty="0"/>
          </a:p>
        </p:txBody>
      </p:sp>
      <p:sp>
        <p:nvSpPr>
          <p:cNvPr id="10" name="Text 3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>
          <a:xfrm>
            <a:off x="323528" y="3140968"/>
            <a:ext cx="3095625" cy="1368425"/>
          </a:xfrm>
          <a:prstGeom prst="rect">
            <a:avLst/>
          </a:prstGeom>
          <a:solidFill>
            <a:schemeClr val="accent3"/>
          </a:solidFill>
        </p:spPr>
        <p:txBody>
          <a:bodyPr/>
          <a:lstStyle>
            <a:lvl1pPr marL="0" indent="0">
              <a:buNone/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4pPr>
            <a:lvl5pPr>
              <a:defRPr lang="en-CA" sz="3200" kern="1200" dirty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CA" dirty="0"/>
          </a:p>
        </p:txBody>
      </p:sp>
      <p:sp>
        <p:nvSpPr>
          <p:cNvPr id="11" name="Text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323528" y="4653136"/>
            <a:ext cx="3095625" cy="136842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 marL="0" indent="0">
              <a:buNone/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4pPr>
            <a:lvl5pPr>
              <a:defRPr lang="en-CA" sz="3200" kern="1200" dirty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CA" dirty="0"/>
          </a:p>
        </p:txBody>
      </p:sp>
      <p:sp>
        <p:nvSpPr>
          <p:cNvPr id="12" name="Text 6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3563888" y="4653136"/>
            <a:ext cx="3095625" cy="1368425"/>
          </a:xfrm>
          <a:prstGeom prst="rect">
            <a:avLst/>
          </a:prstGeom>
          <a:solidFill>
            <a:schemeClr val="accent6"/>
          </a:solidFill>
        </p:spPr>
        <p:txBody>
          <a:bodyPr/>
          <a:lstStyle>
            <a:lvl1pPr marL="0" indent="0">
              <a:buNone/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4pPr>
            <a:lvl5pPr>
              <a:defRPr lang="en-CA" sz="3200" kern="1200" dirty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CA" dirty="0"/>
          </a:p>
        </p:txBody>
      </p:sp>
      <p:sp>
        <p:nvSpPr>
          <p:cNvPr id="13" name="Text 4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>
          <a:xfrm>
            <a:off x="3563888" y="3140968"/>
            <a:ext cx="3095625" cy="1368425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 marL="0" indent="0">
              <a:buNone/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4pPr>
            <a:lvl5pPr>
              <a:defRPr lang="en-CA" sz="3200" kern="1200" dirty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8019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61 0.00625 L 3.05556E-6 0.00625 " pathEditMode="relative" rAng="0" ptsTypes="AA">
                                      <p:cBhvr>
                                        <p:cTn id="6" dur="1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9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7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15" dur="20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7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21" dur="20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7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27" dur="20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7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33" dur="2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7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39" dur="2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17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45" dur="20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4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1" animBg="1">
        <p:tmplLst>
          <p:tmpl>
            <p:tnLst>
              <p:par>
                <p:cTn presetID="35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3.88889E-6 -8.83646E-7 L 0.04323 0.00069 " pathEditMode="relative" rAng="0" ptsTypes="AA">
                      <p:cBhvr>
                        <p:cTn dur="2000" spd="-100000" fill="hold"/>
                        <p:tgtEl>
                          <p:spTgt spid="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2153" y="23"/>
                    </p:animMotion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1" animBg="1">
        <p:tmplLst>
          <p:tmpl>
            <p:tnLst>
              <p:par>
                <p:cTn presetID="35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3.88889E-6 -8.83646E-7 L 0.04323 0.00069 " pathEditMode="relative" rAng="0" ptsTypes="AA">
                      <p:cBhvr>
                        <p:cTn dur="2000" spd="-100000" fill="hold"/>
                        <p:tgtEl>
                          <p:spTgt spid="9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2153" y="23"/>
                    </p:animMotion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1" animBg="1">
        <p:tmplLst>
          <p:tmpl>
            <p:tnLst>
              <p:par>
                <p:cTn presetID="35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3.88889E-6 -8.83646E-7 L 0.04323 0.00069 " pathEditMode="relative" rAng="0" ptsTypes="AA">
                      <p:cBhvr>
                        <p:cTn dur="2000" spd="-100000" fill="hold"/>
                        <p:tgtEl>
                          <p:spTgt spid="10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2153" y="23"/>
                    </p:animMotion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1" animBg="1">
        <p:tmplLst>
          <p:tmpl>
            <p:tnLst>
              <p:par>
                <p:cTn presetID="35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3.88889E-6 -8.83646E-7 L 0.04323 0.00069 " pathEditMode="relative" rAng="0" ptsTypes="AA">
                      <p:cBhvr>
                        <p:cTn dur="2000" spd="-100000" fill="hold"/>
                        <p:tgtEl>
                          <p:spTgt spid="11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2153" y="23"/>
                    </p:animMotion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1" animBg="1">
        <p:tmplLst>
          <p:tmpl>
            <p:tnLst>
              <p:par>
                <p:cTn presetID="35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3.88889E-6 -8.83646E-7 L 0.04323 0.00069 " pathEditMode="relative" rAng="0" ptsTypes="AA">
                      <p:cBhvr>
                        <p:cTn dur="2000" spd="-100000" fill="hold"/>
                        <p:tgtEl>
                          <p:spTgt spid="12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2153" y="23"/>
                    </p:animMotion>
                  </p:childTnLst>
                </p:cTn>
              </p:par>
            </p:tnLst>
          </p:tmpl>
        </p:tmplLst>
      </p:bldP>
      <p:bldP spid="13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1" animBg="1">
        <p:tmplLst>
          <p:tmpl>
            <p:tnLst>
              <p:par>
                <p:cTn presetID="35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3.88889E-6 -8.83646E-7 L 0.04323 0.00069 " pathEditMode="relative" rAng="0" ptsTypes="AA">
                      <p:cBhvr>
                        <p:cTn dur="2000" spd="-100000" fill="hold"/>
                        <p:tgtEl>
                          <p:spTgt spid="1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2153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ontent and 2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23528" y="260648"/>
            <a:ext cx="648072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  <p:custDataLst>
              <p:tags r:id="rId2"/>
            </p:custDataLst>
          </p:nvPr>
        </p:nvSpPr>
        <p:spPr>
          <a:xfrm flipH="1">
            <a:off x="6228184" y="1628800"/>
            <a:ext cx="2664296" cy="216024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8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67544" y="1628800"/>
            <a:ext cx="5472608" cy="452596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1"/>
            <p:custDataLst>
              <p:tags r:id="rId4"/>
            </p:custDataLst>
          </p:nvPr>
        </p:nvSpPr>
        <p:spPr>
          <a:xfrm flipH="1">
            <a:off x="6228184" y="3933056"/>
            <a:ext cx="2664296" cy="216024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8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>
            <p:custDataLst>
              <p:tags r:id="rId5"/>
            </p:custDataLst>
          </p:nvPr>
        </p:nvSpPr>
        <p:spPr>
          <a:xfrm>
            <a:off x="0" y="260648"/>
            <a:ext cx="179512" cy="792088"/>
          </a:xfrm>
          <a:prstGeom prst="rect">
            <a:avLst/>
          </a:prstGeom>
          <a:gradFill>
            <a:gsLst>
              <a:gs pos="0">
                <a:srgbClr val="51B7FB">
                  <a:lumMod val="69000"/>
                  <a:lumOff val="31000"/>
                </a:srgbClr>
              </a:gs>
              <a:gs pos="100000">
                <a:srgbClr val="0597FA">
                  <a:lumMod val="8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WP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42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61 0.00625 L 3.05556E-6 0.00625 " pathEditMode="relative" rAng="0" ptsTypes="AA">
                                      <p:cBhvr>
                                        <p:cTn id="6" dur="1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9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7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7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6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.55556E-7 1.85185E-6 L -0.02361 1.85185E-6 " pathEditMode="relative" rAng="0" ptsTypes="AA">
                                      <p:cBhvr>
                                        <p:cTn id="20" dur="12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361 7.40741E-7 L -1.66667E-6 7.40741E-7 " pathEditMode="relative" rAng="0" ptsTypes="AA">
                                      <p:cBhvr>
                                        <p:cTn id="22" dur="11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79 0.00857 L 0.02899 0.00857 " pathEditMode="relative" rAng="0" ptsTypes="AA">
                                      <p:cBhvr>
                                        <p:cTn id="24" dur="9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9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6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5.55556E-7 1.85185E-6 L -0.02361 1.85185E-6 " pathEditMode="relative" rAng="0" ptsTypes="AA">
                      <p:cBhvr>
                        <p:cTn dur="12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61 7.40741E-7 L -1.66667E-6 7.40741E-7 " pathEditMode="relative" rAng="0" ptsTypes="AA">
                      <p:cBhvr>
                        <p:cTn dur="11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7 L 0.02899 0.00857 " pathEditMode="relative" rAng="0" ptsTypes="AA">
                      <p:cBhvr>
                        <p:cTn dur="9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9" y="0"/>
                    </p:animMotion>
                  </p:childTnLst>
                </p:cTn>
              </p:par>
            </p:tnLst>
          </p:tmpl>
        </p:tmplLst>
      </p:bldP>
      <p:bldP spid="10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ontent and 3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23528" y="260648"/>
            <a:ext cx="648072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  <p:custDataLst>
              <p:tags r:id="rId2"/>
            </p:custDataLst>
          </p:nvPr>
        </p:nvSpPr>
        <p:spPr>
          <a:xfrm flipH="1">
            <a:off x="6588224" y="1916832"/>
            <a:ext cx="1728192" cy="1152128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4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67544" y="1628800"/>
            <a:ext cx="5472608" cy="452596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1"/>
            <p:custDataLst>
              <p:tags r:id="rId4"/>
            </p:custDataLst>
          </p:nvPr>
        </p:nvSpPr>
        <p:spPr>
          <a:xfrm flipH="1">
            <a:off x="6588224" y="3284984"/>
            <a:ext cx="1728192" cy="1152128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4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2"/>
            <p:custDataLst>
              <p:tags r:id="rId5"/>
            </p:custDataLst>
          </p:nvPr>
        </p:nvSpPr>
        <p:spPr>
          <a:xfrm flipH="1">
            <a:off x="6588224" y="4653136"/>
            <a:ext cx="1728192" cy="1152128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4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>
            <p:custDataLst>
              <p:tags r:id="rId6"/>
            </p:custDataLst>
          </p:nvPr>
        </p:nvSpPr>
        <p:spPr>
          <a:xfrm>
            <a:off x="0" y="260648"/>
            <a:ext cx="179512" cy="792088"/>
          </a:xfrm>
          <a:prstGeom prst="rect">
            <a:avLst/>
          </a:prstGeom>
          <a:gradFill>
            <a:gsLst>
              <a:gs pos="0">
                <a:srgbClr val="51B7FB">
                  <a:lumMod val="69000"/>
                  <a:lumOff val="31000"/>
                </a:srgbClr>
              </a:gs>
              <a:gs pos="100000">
                <a:srgbClr val="0597FA">
                  <a:lumMod val="8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WP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17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61 0.00625 L 3.05556E-6 0.00625 " pathEditMode="relative" rAng="0" ptsTypes="AA">
                                      <p:cBhvr>
                                        <p:cTn id="6" dur="1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9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7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7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6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.55556E-7 1.85185E-6 L -0.02361 1.85185E-6 " pathEditMode="relative" rAng="0" ptsTypes="AA">
                                      <p:cBhvr>
                                        <p:cTn id="20" dur="12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361 7.40741E-7 L -1.66667E-6 7.40741E-7 " pathEditMode="relative" rAng="0" ptsTypes="AA">
                                      <p:cBhvr>
                                        <p:cTn id="22" dur="11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79 0.00857 L 0.02899 0.00857 " pathEditMode="relative" rAng="0" ptsTypes="AA">
                                      <p:cBhvr>
                                        <p:cTn id="24" dur="9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9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6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5.55556E-7 1.85185E-6 L -0.02361 1.85185E-6 " pathEditMode="relative" rAng="0" ptsTypes="AA">
                      <p:cBhvr>
                        <p:cTn dur="12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61 7.40741E-7 L -1.66667E-6 7.40741E-7 " pathEditMode="relative" rAng="0" ptsTypes="AA">
                      <p:cBhvr>
                        <p:cTn dur="11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7 L 0.02899 0.00857 " pathEditMode="relative" rAng="0" ptsTypes="AA">
                      <p:cBhvr>
                        <p:cTn dur="9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9" y="0"/>
                    </p:animMotion>
                  </p:childTnLst>
                </p:cTn>
              </p:par>
            </p:tnLst>
          </p:tmpl>
        </p:tmplLst>
      </p:bldP>
      <p:bldP spid="7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045EB-F0A2-405F-866B-BCD425706225}" type="datetimeFigureOut">
              <a:rPr lang="en-CA" smtClean="0"/>
              <a:t>16/10/2012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91F21B-7208-43B7-A5F6-186CBEEFDD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984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lang="en-CA" sz="3200" kern="1200" dirty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Content Placeholder 1"/>
          <p:cNvSpPr txBox="1">
            <a:spLocks/>
          </p:cNvSpPr>
          <p:nvPr userDrawn="1">
            <p:custDataLst>
              <p:tags r:id="rId2"/>
            </p:custDataLst>
          </p:nvPr>
        </p:nvSpPr>
        <p:spPr>
          <a:xfrm>
            <a:off x="539552" y="1628800"/>
            <a:ext cx="3096344" cy="1368152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3200" kern="120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 marL="25425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 marL="49140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2400" kern="1200">
                <a:solidFill>
                  <a:schemeClr val="bg1">
                    <a:lumMod val="5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  <p:custDataLst>
              <p:tags r:id="rId3"/>
            </p:custDataLst>
          </p:nvPr>
        </p:nvSpPr>
        <p:spPr>
          <a:xfrm>
            <a:off x="539750" y="1628775"/>
            <a:ext cx="3095625" cy="1368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CA" sz="3200" kern="1200" dirty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7678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9" dur="20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>
            <p:custDataLst>
              <p:tags r:id="rId10"/>
            </p:custDataLst>
          </p:nvPr>
        </p:nvSpPr>
        <p:spPr>
          <a:xfrm>
            <a:off x="-19050" y="0"/>
            <a:ext cx="9163050" cy="6858000"/>
          </a:xfrm>
          <a:prstGeom prst="rect">
            <a:avLst/>
          </a:prstGeom>
          <a:solidFill>
            <a:srgbClr val="000000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413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3" r:id="rId4"/>
    <p:sldLayoutId id="2147483664" r:id="rId5"/>
    <p:sldLayoutId id="2147483665" r:id="rId6"/>
    <p:sldLayoutId id="2147483666" r:id="rId7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4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image" Target="../media/image6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94.xml"/><Relationship Id="rId3" Type="http://schemas.openxmlformats.org/officeDocument/2006/relationships/tags" Target="../tags/tag89.xml"/><Relationship Id="rId7" Type="http://schemas.openxmlformats.org/officeDocument/2006/relationships/tags" Target="../tags/tag93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tags" Target="../tags/tag92.xml"/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9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image" Target="../media/image7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06.xml"/><Relationship Id="rId3" Type="http://schemas.openxmlformats.org/officeDocument/2006/relationships/tags" Target="../tags/tag101.xml"/><Relationship Id="rId7" Type="http://schemas.openxmlformats.org/officeDocument/2006/relationships/tags" Target="../tags/tag105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10" Type="http://schemas.openxmlformats.org/officeDocument/2006/relationships/notesSlide" Target="../notesSlides/notesSlide3.xml"/><Relationship Id="rId4" Type="http://schemas.openxmlformats.org/officeDocument/2006/relationships/tags" Target="../tags/tag102.xml"/><Relationship Id="rId9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6" Type="http://schemas.openxmlformats.org/officeDocument/2006/relationships/image" Target="../media/image8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0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18.xml"/><Relationship Id="rId3" Type="http://schemas.openxmlformats.org/officeDocument/2006/relationships/tags" Target="../tags/tag113.xml"/><Relationship Id="rId7" Type="http://schemas.openxmlformats.org/officeDocument/2006/relationships/tags" Target="../tags/tag117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tags" Target="../tags/tag116.xml"/><Relationship Id="rId5" Type="http://schemas.openxmlformats.org/officeDocument/2006/relationships/tags" Target="../tags/tag115.xml"/><Relationship Id="rId4" Type="http://schemas.openxmlformats.org/officeDocument/2006/relationships/tags" Target="../tags/tag114.xml"/><Relationship Id="rId9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tags" Target="../tags/tag121.xml"/><Relationship Id="rId7" Type="http://schemas.openxmlformats.org/officeDocument/2006/relationships/diagramQuickStyle" Target="../diagrams/quickStyle1.xml"/><Relationship Id="rId2" Type="http://schemas.openxmlformats.org/officeDocument/2006/relationships/tags" Target="../tags/tag120.xml"/><Relationship Id="rId1" Type="http://schemas.openxmlformats.org/officeDocument/2006/relationships/tags" Target="../tags/tag119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slideLayout" Target="../slideLayouts/slideLayout2.xml"/><Relationship Id="rId9" Type="http://schemas.microsoft.com/office/2007/relationships/diagramDrawing" Target="../diagrams/drawing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129.xml"/><Relationship Id="rId3" Type="http://schemas.openxmlformats.org/officeDocument/2006/relationships/tags" Target="../tags/tag124.xml"/><Relationship Id="rId7" Type="http://schemas.openxmlformats.org/officeDocument/2006/relationships/tags" Target="../tags/tag128.xml"/><Relationship Id="rId2" Type="http://schemas.openxmlformats.org/officeDocument/2006/relationships/tags" Target="../tags/tag123.xml"/><Relationship Id="rId1" Type="http://schemas.openxmlformats.org/officeDocument/2006/relationships/tags" Target="../tags/tag122.xml"/><Relationship Id="rId6" Type="http://schemas.openxmlformats.org/officeDocument/2006/relationships/tags" Target="../tags/tag127.xml"/><Relationship Id="rId5" Type="http://schemas.openxmlformats.org/officeDocument/2006/relationships/tags" Target="../tags/tag126.xml"/><Relationship Id="rId10" Type="http://schemas.openxmlformats.org/officeDocument/2006/relationships/notesSlide" Target="../notesSlides/notesSlide4.xml"/><Relationship Id="rId4" Type="http://schemas.openxmlformats.org/officeDocument/2006/relationships/tags" Target="../tags/tag125.xml"/><Relationship Id="rId9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137.xml"/><Relationship Id="rId13" Type="http://schemas.openxmlformats.org/officeDocument/2006/relationships/image" Target="../media/image12.png"/><Relationship Id="rId3" Type="http://schemas.openxmlformats.org/officeDocument/2006/relationships/tags" Target="../tags/tag132.xml"/><Relationship Id="rId7" Type="http://schemas.openxmlformats.org/officeDocument/2006/relationships/tags" Target="../tags/tag136.xml"/><Relationship Id="rId12" Type="http://schemas.openxmlformats.org/officeDocument/2006/relationships/image" Target="../media/image11.png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6" Type="http://schemas.openxmlformats.org/officeDocument/2006/relationships/tags" Target="../tags/tag135.xml"/><Relationship Id="rId11" Type="http://schemas.openxmlformats.org/officeDocument/2006/relationships/image" Target="../media/image10.png"/><Relationship Id="rId5" Type="http://schemas.openxmlformats.org/officeDocument/2006/relationships/tags" Target="../tags/tag134.xml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tags" Target="../tags/tag133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140.xml"/><Relationship Id="rId2" Type="http://schemas.openxmlformats.org/officeDocument/2006/relationships/tags" Target="../tags/tag139.xml"/><Relationship Id="rId1" Type="http://schemas.openxmlformats.org/officeDocument/2006/relationships/tags" Target="../tags/tag138.xml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12" Type="http://schemas.openxmlformats.org/officeDocument/2006/relationships/image" Target="../media/image5.png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11" Type="http://schemas.openxmlformats.org/officeDocument/2006/relationships/image" Target="../media/image4.png"/><Relationship Id="rId5" Type="http://schemas.openxmlformats.org/officeDocument/2006/relationships/tags" Target="../tags/tag43.xml"/><Relationship Id="rId10" Type="http://schemas.openxmlformats.org/officeDocument/2006/relationships/image" Target="../media/image3.png"/><Relationship Id="rId4" Type="http://schemas.openxmlformats.org/officeDocument/2006/relationships/tags" Target="../tags/tag42.xml"/><Relationship Id="rId9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148.xml"/><Relationship Id="rId3" Type="http://schemas.openxmlformats.org/officeDocument/2006/relationships/tags" Target="../tags/tag143.xml"/><Relationship Id="rId7" Type="http://schemas.openxmlformats.org/officeDocument/2006/relationships/tags" Target="../tags/tag147.xml"/><Relationship Id="rId2" Type="http://schemas.openxmlformats.org/officeDocument/2006/relationships/tags" Target="../tags/tag142.xml"/><Relationship Id="rId1" Type="http://schemas.openxmlformats.org/officeDocument/2006/relationships/tags" Target="../tags/tag141.xml"/><Relationship Id="rId6" Type="http://schemas.openxmlformats.org/officeDocument/2006/relationships/tags" Target="../tags/tag146.xml"/><Relationship Id="rId5" Type="http://schemas.openxmlformats.org/officeDocument/2006/relationships/tags" Target="../tags/tag145.xml"/><Relationship Id="rId10" Type="http://schemas.openxmlformats.org/officeDocument/2006/relationships/notesSlide" Target="../notesSlides/notesSlide5.xml"/><Relationship Id="rId4" Type="http://schemas.openxmlformats.org/officeDocument/2006/relationships/tags" Target="../tags/tag144.xml"/><Relationship Id="rId9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51.xml"/><Relationship Id="rId7" Type="http://schemas.openxmlformats.org/officeDocument/2006/relationships/tags" Target="../tags/tag155.xml"/><Relationship Id="rId2" Type="http://schemas.openxmlformats.org/officeDocument/2006/relationships/tags" Target="../tags/tag150.xml"/><Relationship Id="rId1" Type="http://schemas.openxmlformats.org/officeDocument/2006/relationships/tags" Target="../tags/tag149.xml"/><Relationship Id="rId6" Type="http://schemas.openxmlformats.org/officeDocument/2006/relationships/tags" Target="../tags/tag154.xml"/><Relationship Id="rId11" Type="http://schemas.openxmlformats.org/officeDocument/2006/relationships/image" Target="../media/image17.png"/><Relationship Id="rId5" Type="http://schemas.openxmlformats.org/officeDocument/2006/relationships/tags" Target="../tags/tag153.xml"/><Relationship Id="rId10" Type="http://schemas.openxmlformats.org/officeDocument/2006/relationships/image" Target="../media/image16.png"/><Relationship Id="rId4" Type="http://schemas.openxmlformats.org/officeDocument/2006/relationships/tags" Target="../tags/tag152.xml"/><Relationship Id="rId9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163.xml"/><Relationship Id="rId3" Type="http://schemas.openxmlformats.org/officeDocument/2006/relationships/tags" Target="../tags/tag158.xml"/><Relationship Id="rId7" Type="http://schemas.openxmlformats.org/officeDocument/2006/relationships/tags" Target="../tags/tag162.xml"/><Relationship Id="rId2" Type="http://schemas.openxmlformats.org/officeDocument/2006/relationships/tags" Target="../tags/tag157.xml"/><Relationship Id="rId1" Type="http://schemas.openxmlformats.org/officeDocument/2006/relationships/tags" Target="../tags/tag156.xml"/><Relationship Id="rId6" Type="http://schemas.openxmlformats.org/officeDocument/2006/relationships/tags" Target="../tags/tag161.xml"/><Relationship Id="rId5" Type="http://schemas.openxmlformats.org/officeDocument/2006/relationships/tags" Target="../tags/tag160.xml"/><Relationship Id="rId4" Type="http://schemas.openxmlformats.org/officeDocument/2006/relationships/tags" Target="../tags/tag159.xml"/><Relationship Id="rId9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171.xml"/><Relationship Id="rId3" Type="http://schemas.openxmlformats.org/officeDocument/2006/relationships/tags" Target="../tags/tag166.xml"/><Relationship Id="rId7" Type="http://schemas.openxmlformats.org/officeDocument/2006/relationships/tags" Target="../tags/tag170.xml"/><Relationship Id="rId2" Type="http://schemas.openxmlformats.org/officeDocument/2006/relationships/tags" Target="../tags/tag165.xml"/><Relationship Id="rId1" Type="http://schemas.openxmlformats.org/officeDocument/2006/relationships/tags" Target="../tags/tag164.xml"/><Relationship Id="rId6" Type="http://schemas.openxmlformats.org/officeDocument/2006/relationships/tags" Target="../tags/tag169.xml"/><Relationship Id="rId5" Type="http://schemas.openxmlformats.org/officeDocument/2006/relationships/tags" Target="../tags/tag168.xml"/><Relationship Id="rId4" Type="http://schemas.openxmlformats.org/officeDocument/2006/relationships/tags" Target="../tags/tag167.xml"/><Relationship Id="rId9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3" Type="http://schemas.openxmlformats.org/officeDocument/2006/relationships/tags" Target="../tags/tag174.xml"/><Relationship Id="rId7" Type="http://schemas.openxmlformats.org/officeDocument/2006/relationships/tags" Target="../tags/tag178.xml"/><Relationship Id="rId2" Type="http://schemas.openxmlformats.org/officeDocument/2006/relationships/tags" Target="../tags/tag173.xml"/><Relationship Id="rId1" Type="http://schemas.openxmlformats.org/officeDocument/2006/relationships/tags" Target="../tags/tag172.xml"/><Relationship Id="rId6" Type="http://schemas.openxmlformats.org/officeDocument/2006/relationships/tags" Target="../tags/tag177.xml"/><Relationship Id="rId5" Type="http://schemas.openxmlformats.org/officeDocument/2006/relationships/tags" Target="../tags/tag176.xml"/><Relationship Id="rId4" Type="http://schemas.openxmlformats.org/officeDocument/2006/relationships/tags" Target="../tags/tag175.xml"/><Relationship Id="rId9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187.xml"/><Relationship Id="rId3" Type="http://schemas.openxmlformats.org/officeDocument/2006/relationships/tags" Target="../tags/tag182.xml"/><Relationship Id="rId7" Type="http://schemas.openxmlformats.org/officeDocument/2006/relationships/tags" Target="../tags/tag186.xml"/><Relationship Id="rId2" Type="http://schemas.openxmlformats.org/officeDocument/2006/relationships/tags" Target="../tags/tag181.xml"/><Relationship Id="rId1" Type="http://schemas.openxmlformats.org/officeDocument/2006/relationships/tags" Target="../tags/tag180.xml"/><Relationship Id="rId6" Type="http://schemas.openxmlformats.org/officeDocument/2006/relationships/tags" Target="../tags/tag185.xml"/><Relationship Id="rId5" Type="http://schemas.openxmlformats.org/officeDocument/2006/relationships/tags" Target="../tags/tag184.xml"/><Relationship Id="rId4" Type="http://schemas.openxmlformats.org/officeDocument/2006/relationships/tags" Target="../tags/tag183.xml"/><Relationship Id="rId9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195.xml"/><Relationship Id="rId3" Type="http://schemas.openxmlformats.org/officeDocument/2006/relationships/tags" Target="../tags/tag190.xml"/><Relationship Id="rId7" Type="http://schemas.openxmlformats.org/officeDocument/2006/relationships/tags" Target="../tags/tag194.xml"/><Relationship Id="rId2" Type="http://schemas.openxmlformats.org/officeDocument/2006/relationships/tags" Target="../tags/tag189.xml"/><Relationship Id="rId1" Type="http://schemas.openxmlformats.org/officeDocument/2006/relationships/tags" Target="../tags/tag188.xml"/><Relationship Id="rId6" Type="http://schemas.openxmlformats.org/officeDocument/2006/relationships/tags" Target="../tags/tag193.xml"/><Relationship Id="rId11" Type="http://schemas.openxmlformats.org/officeDocument/2006/relationships/image" Target="../media/image18.png"/><Relationship Id="rId5" Type="http://schemas.openxmlformats.org/officeDocument/2006/relationships/tags" Target="../tags/tag192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191.xml"/><Relationship Id="rId9" Type="http://schemas.openxmlformats.org/officeDocument/2006/relationships/tags" Target="../tags/tag196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204.xml"/><Relationship Id="rId3" Type="http://schemas.openxmlformats.org/officeDocument/2006/relationships/tags" Target="../tags/tag199.xml"/><Relationship Id="rId7" Type="http://schemas.openxmlformats.org/officeDocument/2006/relationships/tags" Target="../tags/tag203.xml"/><Relationship Id="rId2" Type="http://schemas.openxmlformats.org/officeDocument/2006/relationships/tags" Target="../tags/tag198.xml"/><Relationship Id="rId1" Type="http://schemas.openxmlformats.org/officeDocument/2006/relationships/tags" Target="../tags/tag197.xml"/><Relationship Id="rId6" Type="http://schemas.openxmlformats.org/officeDocument/2006/relationships/tags" Target="../tags/tag202.xml"/><Relationship Id="rId11" Type="http://schemas.openxmlformats.org/officeDocument/2006/relationships/image" Target="../media/image19.png"/><Relationship Id="rId5" Type="http://schemas.openxmlformats.org/officeDocument/2006/relationships/tags" Target="../tags/tag201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200.xml"/><Relationship Id="rId9" Type="http://schemas.openxmlformats.org/officeDocument/2006/relationships/tags" Target="../tags/tag205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213.xml"/><Relationship Id="rId3" Type="http://schemas.openxmlformats.org/officeDocument/2006/relationships/tags" Target="../tags/tag208.xml"/><Relationship Id="rId7" Type="http://schemas.openxmlformats.org/officeDocument/2006/relationships/tags" Target="../tags/tag212.xml"/><Relationship Id="rId2" Type="http://schemas.openxmlformats.org/officeDocument/2006/relationships/tags" Target="../tags/tag207.xml"/><Relationship Id="rId1" Type="http://schemas.openxmlformats.org/officeDocument/2006/relationships/tags" Target="../tags/tag206.xml"/><Relationship Id="rId6" Type="http://schemas.openxmlformats.org/officeDocument/2006/relationships/tags" Target="../tags/tag211.xml"/><Relationship Id="rId11" Type="http://schemas.openxmlformats.org/officeDocument/2006/relationships/image" Target="../media/image20.png"/><Relationship Id="rId5" Type="http://schemas.openxmlformats.org/officeDocument/2006/relationships/tags" Target="../tags/tag210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209.xml"/><Relationship Id="rId9" Type="http://schemas.openxmlformats.org/officeDocument/2006/relationships/tags" Target="../tags/tag214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222.xml"/><Relationship Id="rId13" Type="http://schemas.openxmlformats.org/officeDocument/2006/relationships/notesSlide" Target="../notesSlides/notesSlide6.xml"/><Relationship Id="rId3" Type="http://schemas.openxmlformats.org/officeDocument/2006/relationships/tags" Target="../tags/tag217.xml"/><Relationship Id="rId7" Type="http://schemas.openxmlformats.org/officeDocument/2006/relationships/tags" Target="../tags/tag221.xml"/><Relationship Id="rId12" Type="http://schemas.openxmlformats.org/officeDocument/2006/relationships/slideLayout" Target="../slideLayouts/slideLayout3.xml"/><Relationship Id="rId2" Type="http://schemas.openxmlformats.org/officeDocument/2006/relationships/tags" Target="../tags/tag216.xml"/><Relationship Id="rId16" Type="http://schemas.openxmlformats.org/officeDocument/2006/relationships/image" Target="../media/image23.png"/><Relationship Id="rId1" Type="http://schemas.openxmlformats.org/officeDocument/2006/relationships/tags" Target="../tags/tag215.xml"/><Relationship Id="rId6" Type="http://schemas.openxmlformats.org/officeDocument/2006/relationships/tags" Target="../tags/tag220.xml"/><Relationship Id="rId11" Type="http://schemas.openxmlformats.org/officeDocument/2006/relationships/tags" Target="../tags/tag225.xml"/><Relationship Id="rId5" Type="http://schemas.openxmlformats.org/officeDocument/2006/relationships/tags" Target="../tags/tag219.xml"/><Relationship Id="rId15" Type="http://schemas.openxmlformats.org/officeDocument/2006/relationships/image" Target="../media/image22.png"/><Relationship Id="rId10" Type="http://schemas.openxmlformats.org/officeDocument/2006/relationships/tags" Target="../tags/tag224.xml"/><Relationship Id="rId4" Type="http://schemas.openxmlformats.org/officeDocument/2006/relationships/tags" Target="../tags/tag218.xml"/><Relationship Id="rId9" Type="http://schemas.openxmlformats.org/officeDocument/2006/relationships/tags" Target="../tags/tag223.xml"/><Relationship Id="rId1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233.xml"/><Relationship Id="rId3" Type="http://schemas.openxmlformats.org/officeDocument/2006/relationships/tags" Target="../tags/tag228.xml"/><Relationship Id="rId7" Type="http://schemas.openxmlformats.org/officeDocument/2006/relationships/tags" Target="../tags/tag232.xml"/><Relationship Id="rId12" Type="http://schemas.openxmlformats.org/officeDocument/2006/relationships/image" Target="../media/image24.png"/><Relationship Id="rId2" Type="http://schemas.openxmlformats.org/officeDocument/2006/relationships/tags" Target="../tags/tag227.xml"/><Relationship Id="rId1" Type="http://schemas.openxmlformats.org/officeDocument/2006/relationships/tags" Target="../tags/tag226.xml"/><Relationship Id="rId6" Type="http://schemas.openxmlformats.org/officeDocument/2006/relationships/tags" Target="../tags/tag231.xml"/><Relationship Id="rId11" Type="http://schemas.openxmlformats.org/officeDocument/2006/relationships/notesSlide" Target="../notesSlides/notesSlide7.xml"/><Relationship Id="rId5" Type="http://schemas.openxmlformats.org/officeDocument/2006/relationships/tags" Target="../tags/tag230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229.xml"/><Relationship Id="rId9" Type="http://schemas.openxmlformats.org/officeDocument/2006/relationships/tags" Target="../tags/tag234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242.xml"/><Relationship Id="rId3" Type="http://schemas.openxmlformats.org/officeDocument/2006/relationships/tags" Target="../tags/tag237.xml"/><Relationship Id="rId7" Type="http://schemas.openxmlformats.org/officeDocument/2006/relationships/tags" Target="../tags/tag241.xml"/><Relationship Id="rId12" Type="http://schemas.openxmlformats.org/officeDocument/2006/relationships/image" Target="../media/image25.png"/><Relationship Id="rId2" Type="http://schemas.openxmlformats.org/officeDocument/2006/relationships/tags" Target="../tags/tag236.xml"/><Relationship Id="rId1" Type="http://schemas.openxmlformats.org/officeDocument/2006/relationships/tags" Target="../tags/tag235.xml"/><Relationship Id="rId6" Type="http://schemas.openxmlformats.org/officeDocument/2006/relationships/tags" Target="../tags/tag240.xml"/><Relationship Id="rId11" Type="http://schemas.openxmlformats.org/officeDocument/2006/relationships/notesSlide" Target="../notesSlides/notesSlide8.xml"/><Relationship Id="rId5" Type="http://schemas.openxmlformats.org/officeDocument/2006/relationships/tags" Target="../tags/tag239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238.xml"/><Relationship Id="rId9" Type="http://schemas.openxmlformats.org/officeDocument/2006/relationships/tags" Target="../tags/tag243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251.xml"/><Relationship Id="rId3" Type="http://schemas.openxmlformats.org/officeDocument/2006/relationships/tags" Target="../tags/tag246.xml"/><Relationship Id="rId7" Type="http://schemas.openxmlformats.org/officeDocument/2006/relationships/tags" Target="../tags/tag250.xml"/><Relationship Id="rId2" Type="http://schemas.openxmlformats.org/officeDocument/2006/relationships/tags" Target="../tags/tag245.xml"/><Relationship Id="rId1" Type="http://schemas.openxmlformats.org/officeDocument/2006/relationships/tags" Target="../tags/tag244.xml"/><Relationship Id="rId6" Type="http://schemas.openxmlformats.org/officeDocument/2006/relationships/tags" Target="../tags/tag249.xml"/><Relationship Id="rId11" Type="http://schemas.openxmlformats.org/officeDocument/2006/relationships/image" Target="../media/image26.png"/><Relationship Id="rId5" Type="http://schemas.openxmlformats.org/officeDocument/2006/relationships/tags" Target="../tags/tag248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247.xml"/><Relationship Id="rId9" Type="http://schemas.openxmlformats.org/officeDocument/2006/relationships/tags" Target="../tags/tag25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tags" Target="../tags/tag260.xml"/><Relationship Id="rId3" Type="http://schemas.openxmlformats.org/officeDocument/2006/relationships/tags" Target="../tags/tag255.xml"/><Relationship Id="rId7" Type="http://schemas.openxmlformats.org/officeDocument/2006/relationships/tags" Target="../tags/tag259.xml"/><Relationship Id="rId2" Type="http://schemas.openxmlformats.org/officeDocument/2006/relationships/tags" Target="../tags/tag254.xml"/><Relationship Id="rId1" Type="http://schemas.openxmlformats.org/officeDocument/2006/relationships/tags" Target="../tags/tag253.xml"/><Relationship Id="rId6" Type="http://schemas.openxmlformats.org/officeDocument/2006/relationships/tags" Target="../tags/tag258.xml"/><Relationship Id="rId11" Type="http://schemas.openxmlformats.org/officeDocument/2006/relationships/image" Target="../media/image27.png"/><Relationship Id="rId5" Type="http://schemas.openxmlformats.org/officeDocument/2006/relationships/tags" Target="../tags/tag257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256.xml"/><Relationship Id="rId9" Type="http://schemas.openxmlformats.org/officeDocument/2006/relationships/tags" Target="../tags/tag26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tags" Target="../tags/tag269.xml"/><Relationship Id="rId13" Type="http://schemas.openxmlformats.org/officeDocument/2006/relationships/image" Target="../media/image29.png"/><Relationship Id="rId3" Type="http://schemas.openxmlformats.org/officeDocument/2006/relationships/tags" Target="../tags/tag264.xml"/><Relationship Id="rId7" Type="http://schemas.openxmlformats.org/officeDocument/2006/relationships/tags" Target="../tags/tag268.xml"/><Relationship Id="rId12" Type="http://schemas.openxmlformats.org/officeDocument/2006/relationships/image" Target="../media/image28.png"/><Relationship Id="rId2" Type="http://schemas.openxmlformats.org/officeDocument/2006/relationships/tags" Target="../tags/tag263.xml"/><Relationship Id="rId1" Type="http://schemas.openxmlformats.org/officeDocument/2006/relationships/tags" Target="../tags/tag262.xml"/><Relationship Id="rId6" Type="http://schemas.openxmlformats.org/officeDocument/2006/relationships/tags" Target="../tags/tag267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266.xml"/><Relationship Id="rId10" Type="http://schemas.openxmlformats.org/officeDocument/2006/relationships/tags" Target="../tags/tag271.xml"/><Relationship Id="rId4" Type="http://schemas.openxmlformats.org/officeDocument/2006/relationships/tags" Target="../tags/tag265.xml"/><Relationship Id="rId9" Type="http://schemas.openxmlformats.org/officeDocument/2006/relationships/tags" Target="../tags/tag270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tags" Target="../tags/tag279.xml"/><Relationship Id="rId13" Type="http://schemas.openxmlformats.org/officeDocument/2006/relationships/image" Target="../media/image31.png"/><Relationship Id="rId3" Type="http://schemas.openxmlformats.org/officeDocument/2006/relationships/tags" Target="../tags/tag274.xml"/><Relationship Id="rId7" Type="http://schemas.openxmlformats.org/officeDocument/2006/relationships/tags" Target="../tags/tag278.xml"/><Relationship Id="rId12" Type="http://schemas.openxmlformats.org/officeDocument/2006/relationships/image" Target="../media/image30.png"/><Relationship Id="rId2" Type="http://schemas.openxmlformats.org/officeDocument/2006/relationships/tags" Target="../tags/tag273.xml"/><Relationship Id="rId1" Type="http://schemas.openxmlformats.org/officeDocument/2006/relationships/tags" Target="../tags/tag272.xml"/><Relationship Id="rId6" Type="http://schemas.openxmlformats.org/officeDocument/2006/relationships/tags" Target="../tags/tag277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276.xml"/><Relationship Id="rId10" Type="http://schemas.openxmlformats.org/officeDocument/2006/relationships/tags" Target="../tags/tag281.xml"/><Relationship Id="rId4" Type="http://schemas.openxmlformats.org/officeDocument/2006/relationships/tags" Target="../tags/tag275.xml"/><Relationship Id="rId9" Type="http://schemas.openxmlformats.org/officeDocument/2006/relationships/tags" Target="../tags/tag280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tags" Target="../tags/tag289.xml"/><Relationship Id="rId3" Type="http://schemas.openxmlformats.org/officeDocument/2006/relationships/tags" Target="../tags/tag284.xml"/><Relationship Id="rId7" Type="http://schemas.openxmlformats.org/officeDocument/2006/relationships/tags" Target="../tags/tag288.xml"/><Relationship Id="rId2" Type="http://schemas.openxmlformats.org/officeDocument/2006/relationships/tags" Target="../tags/tag283.xml"/><Relationship Id="rId1" Type="http://schemas.openxmlformats.org/officeDocument/2006/relationships/tags" Target="../tags/tag282.xml"/><Relationship Id="rId6" Type="http://schemas.openxmlformats.org/officeDocument/2006/relationships/tags" Target="../tags/tag287.xml"/><Relationship Id="rId11" Type="http://schemas.openxmlformats.org/officeDocument/2006/relationships/image" Target="../media/image32.png"/><Relationship Id="rId5" Type="http://schemas.openxmlformats.org/officeDocument/2006/relationships/tags" Target="../tags/tag286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285.xml"/><Relationship Id="rId9" Type="http://schemas.openxmlformats.org/officeDocument/2006/relationships/tags" Target="../tags/tag290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tags" Target="../tags/tag298.xml"/><Relationship Id="rId13" Type="http://schemas.openxmlformats.org/officeDocument/2006/relationships/image" Target="../media/image34.png"/><Relationship Id="rId3" Type="http://schemas.openxmlformats.org/officeDocument/2006/relationships/tags" Target="../tags/tag293.xml"/><Relationship Id="rId7" Type="http://schemas.openxmlformats.org/officeDocument/2006/relationships/tags" Target="../tags/tag297.xml"/><Relationship Id="rId12" Type="http://schemas.openxmlformats.org/officeDocument/2006/relationships/image" Target="../media/image33.png"/><Relationship Id="rId2" Type="http://schemas.openxmlformats.org/officeDocument/2006/relationships/tags" Target="../tags/tag292.xml"/><Relationship Id="rId1" Type="http://schemas.openxmlformats.org/officeDocument/2006/relationships/tags" Target="../tags/tag291.xml"/><Relationship Id="rId6" Type="http://schemas.openxmlformats.org/officeDocument/2006/relationships/tags" Target="../tags/tag296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295.xml"/><Relationship Id="rId10" Type="http://schemas.openxmlformats.org/officeDocument/2006/relationships/tags" Target="../tags/tag300.xml"/><Relationship Id="rId4" Type="http://schemas.openxmlformats.org/officeDocument/2006/relationships/tags" Target="../tags/tag294.xml"/><Relationship Id="rId9" Type="http://schemas.openxmlformats.org/officeDocument/2006/relationships/tags" Target="../tags/tag299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tags" Target="../tags/tag308.xml"/><Relationship Id="rId13" Type="http://schemas.openxmlformats.org/officeDocument/2006/relationships/image" Target="../media/image36.png"/><Relationship Id="rId3" Type="http://schemas.openxmlformats.org/officeDocument/2006/relationships/tags" Target="../tags/tag303.xml"/><Relationship Id="rId7" Type="http://schemas.openxmlformats.org/officeDocument/2006/relationships/tags" Target="../tags/tag307.xml"/><Relationship Id="rId12" Type="http://schemas.openxmlformats.org/officeDocument/2006/relationships/image" Target="../media/image35.png"/><Relationship Id="rId2" Type="http://schemas.openxmlformats.org/officeDocument/2006/relationships/tags" Target="../tags/tag302.xml"/><Relationship Id="rId1" Type="http://schemas.openxmlformats.org/officeDocument/2006/relationships/tags" Target="../tags/tag301.xml"/><Relationship Id="rId6" Type="http://schemas.openxmlformats.org/officeDocument/2006/relationships/tags" Target="../tags/tag306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305.xml"/><Relationship Id="rId10" Type="http://schemas.openxmlformats.org/officeDocument/2006/relationships/tags" Target="../tags/tag310.xml"/><Relationship Id="rId4" Type="http://schemas.openxmlformats.org/officeDocument/2006/relationships/tags" Target="../tags/tag304.xml"/><Relationship Id="rId9" Type="http://schemas.openxmlformats.org/officeDocument/2006/relationships/tags" Target="../tags/tag309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tags" Target="../tags/tag318.xml"/><Relationship Id="rId13" Type="http://schemas.openxmlformats.org/officeDocument/2006/relationships/image" Target="../media/image38.png"/><Relationship Id="rId3" Type="http://schemas.openxmlformats.org/officeDocument/2006/relationships/tags" Target="../tags/tag313.xml"/><Relationship Id="rId7" Type="http://schemas.openxmlformats.org/officeDocument/2006/relationships/tags" Target="../tags/tag317.xml"/><Relationship Id="rId12" Type="http://schemas.openxmlformats.org/officeDocument/2006/relationships/image" Target="../media/image37.png"/><Relationship Id="rId2" Type="http://schemas.openxmlformats.org/officeDocument/2006/relationships/tags" Target="../tags/tag312.xml"/><Relationship Id="rId1" Type="http://schemas.openxmlformats.org/officeDocument/2006/relationships/tags" Target="../tags/tag311.xml"/><Relationship Id="rId6" Type="http://schemas.openxmlformats.org/officeDocument/2006/relationships/tags" Target="../tags/tag316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315.xml"/><Relationship Id="rId10" Type="http://schemas.openxmlformats.org/officeDocument/2006/relationships/tags" Target="../tags/tag320.xml"/><Relationship Id="rId4" Type="http://schemas.openxmlformats.org/officeDocument/2006/relationships/tags" Target="../tags/tag314.xml"/><Relationship Id="rId9" Type="http://schemas.openxmlformats.org/officeDocument/2006/relationships/tags" Target="../tags/tag31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3" Type="http://schemas.openxmlformats.org/officeDocument/2006/relationships/tags" Target="../tags/tag48.xml"/><Relationship Id="rId7" Type="http://schemas.openxmlformats.org/officeDocument/2006/relationships/tags" Target="../tags/tag52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63.xml"/><Relationship Id="rId3" Type="http://schemas.openxmlformats.org/officeDocument/2006/relationships/tags" Target="../tags/tag58.xml"/><Relationship Id="rId7" Type="http://schemas.openxmlformats.org/officeDocument/2006/relationships/tags" Target="../tags/tag62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10" Type="http://schemas.openxmlformats.org/officeDocument/2006/relationships/notesSlide" Target="../notesSlides/notesSlide1.xml"/><Relationship Id="rId4" Type="http://schemas.openxmlformats.org/officeDocument/2006/relationships/tags" Target="../tags/tag59.xml"/><Relationship Id="rId9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71.xml"/><Relationship Id="rId3" Type="http://schemas.openxmlformats.org/officeDocument/2006/relationships/tags" Target="../tags/tag66.xml"/><Relationship Id="rId7" Type="http://schemas.openxmlformats.org/officeDocument/2006/relationships/tags" Target="../tags/tag70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10" Type="http://schemas.openxmlformats.org/officeDocument/2006/relationships/notesSlide" Target="../notesSlides/notesSlide2.xml"/><Relationship Id="rId4" Type="http://schemas.openxmlformats.org/officeDocument/2006/relationships/tags" Target="../tags/tag67.xml"/><Relationship Id="rId9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82.xml"/><Relationship Id="rId3" Type="http://schemas.openxmlformats.org/officeDocument/2006/relationships/tags" Target="../tags/tag77.xml"/><Relationship Id="rId7" Type="http://schemas.openxmlformats.org/officeDocument/2006/relationships/tags" Target="../tags/tag81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tags" Target="../tags/tag80.xml"/><Relationship Id="rId5" Type="http://schemas.openxmlformats.org/officeDocument/2006/relationships/tags" Target="../tags/tag79.xml"/><Relationship Id="rId4" Type="http://schemas.openxmlformats.org/officeDocument/2006/relationships/tags" Target="../tags/tag78.xml"/><Relationship Id="rId9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pPr algn="ctr"/>
            <a:r>
              <a:rPr lang="pl-PL" dirty="0" smtClean="0"/>
              <a:t>Programming Made Easy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Bartek Wasielak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1974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Compiling</a:t>
            </a:r>
            <a:endParaRPr lang="en-CA" dirty="0"/>
          </a:p>
        </p:txBody>
      </p:sp>
      <p:pic>
        <p:nvPicPr>
          <p:cNvPr id="1028" name="Picture 4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04664"/>
            <a:ext cx="5283200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9562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Compiling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Maximum robustness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sz="2800" dirty="0" smtClean="0"/>
              <a:t>Need to compile against every CPU</a:t>
            </a:r>
            <a:endParaRPr lang="en-CA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/>
        <p:txBody>
          <a:bodyPr/>
          <a:lstStyle/>
          <a:p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838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itle 2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Interpretation</a:t>
            </a:r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60648"/>
            <a:ext cx="5480050" cy="594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5323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Interpretation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Poor efficiency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sz="2800" dirty="0" smtClean="0"/>
              <a:t>Need to have an interpreter for every OS/CPU</a:t>
            </a:r>
            <a:endParaRPr lang="en-CA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pl-PL" dirty="0" smtClean="0"/>
              <a:t>Everyone can see the code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pl-PL" dirty="0" smtClean="0"/>
              <a:t>No need to recompile</a:t>
            </a:r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324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itle 2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Virtual machine</a:t>
            </a:r>
            <a:endParaRPr lang="en-C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75775"/>
            <a:ext cx="5251450" cy="608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9667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Virtual machine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Medium efficiency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dirty="0" smtClean="0"/>
              <a:t>Compile once – to bytecode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pl-PL" sz="2800" dirty="0" smtClean="0"/>
              <a:t>Need to have a VM for every OS/CPU</a:t>
            </a:r>
            <a:endParaRPr lang="en-CA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/>
        <p:txBody>
          <a:bodyPr/>
          <a:lstStyle/>
          <a:p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0039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90084663"/>
              </p:ext>
            </p:extLst>
          </p:nvPr>
        </p:nvGraphicFramePr>
        <p:xfrm>
          <a:off x="468313" y="1628775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The web - Web request</a:t>
            </a:r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779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Object Oriented Programming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Programming paradigm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dirty="0" smtClean="0"/>
              <a:t>Using objects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pl-PL" sz="2800" dirty="0" smtClean="0"/>
              <a:t>Each object is an instance of a class</a:t>
            </a:r>
            <a:endParaRPr lang="en-CA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pl-PL" sz="2800" dirty="0" smtClean="0"/>
              <a:t>Each class has fields and methods</a:t>
            </a:r>
            <a:endParaRPr lang="en-CA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588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Object Oriented Programming</a:t>
            </a:r>
            <a:endParaRPr lang="en-CA" dirty="0"/>
          </a:p>
        </p:txBody>
      </p:sp>
      <p:pic>
        <p:nvPicPr>
          <p:cNvPr id="4101" name="Picture 5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622" y="2118715"/>
            <a:ext cx="2165987" cy="1612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01" y="2107643"/>
            <a:ext cx="8375357" cy="1650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01" y="2119831"/>
            <a:ext cx="7493659" cy="3882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6" name="Picture 10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19831"/>
            <a:ext cx="8683212" cy="3895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7" name="Picture 11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43912"/>
            <a:ext cx="8620704" cy="337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9" name="Picture 13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60" y="2143912"/>
            <a:ext cx="8708595" cy="3858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67495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11111E-6 L -0.04635 1.11111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11111E-6 L -0.04635 1.11111E-6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11111E-6 L -0.04635 1.11111E-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11111E-6 L -0.04635 1.11111E-6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11111E-6 L -0.04635 1.11111E-6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11111E-6 L -0.04635 1.11111E-6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itle 2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Let’s get our hands dirty!</a:t>
            </a:r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0485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About me</a:t>
            </a:r>
            <a:endParaRPr lang="en-CA" dirty="0"/>
          </a:p>
        </p:txBody>
      </p:sp>
      <p:sp>
        <p:nvSpPr>
          <p:cNvPr id="8" name="Content Placeholder 1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3716288" y="1660507"/>
            <a:ext cx="3096344" cy="1368152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3200" kern="120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 marL="25425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 marL="49140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2400" kern="1200">
                <a:solidFill>
                  <a:schemeClr val="bg1">
                    <a:lumMod val="5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 smtClean="0"/>
              <a:t>@bwasielak</a:t>
            </a:r>
            <a:endParaRPr lang="en-CA" dirty="0"/>
          </a:p>
        </p:txBody>
      </p:sp>
      <p:grpSp>
        <p:nvGrpSpPr>
          <p:cNvPr id="4" name="Group 3"/>
          <p:cNvGrpSpPr/>
          <p:nvPr>
            <p:custDataLst>
              <p:tags r:id="rId4"/>
            </p:custDataLst>
          </p:nvPr>
        </p:nvGrpSpPr>
        <p:grpSpPr>
          <a:xfrm>
            <a:off x="467544" y="3149353"/>
            <a:ext cx="3096344" cy="1368152"/>
            <a:chOff x="467544" y="3149353"/>
            <a:chExt cx="3096344" cy="1368152"/>
          </a:xfrm>
        </p:grpSpPr>
        <p:sp>
          <p:nvSpPr>
            <p:cNvPr id="9" name="Content Placeholder 1"/>
            <p:cNvSpPr txBox="1">
              <a:spLocks/>
            </p:cNvSpPr>
            <p:nvPr/>
          </p:nvSpPr>
          <p:spPr>
            <a:xfrm>
              <a:off x="467544" y="3149353"/>
              <a:ext cx="3096344" cy="1368152"/>
            </a:xfrm>
            <a:prstGeom prst="rect">
              <a:avLst/>
            </a:prstGeom>
            <a:solidFill>
              <a:schemeClr val="accent3"/>
            </a:solidFill>
          </p:spPr>
          <p:txBody>
            <a:bodyPr/>
            <a:lstStyle>
              <a:lvl1pPr marL="0" indent="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Tx/>
                <a:buNone/>
                <a:defRPr sz="3200" kern="1200">
                  <a:solidFill>
                    <a:schemeClr val="bg1"/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defRPr>
              </a:lvl1pPr>
              <a:lvl2pPr marL="254250" indent="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Tx/>
                <a:buNone/>
                <a:defRPr sz="2800" kern="1200">
                  <a:solidFill>
                    <a:schemeClr val="bg1">
                      <a:lumMod val="75000"/>
                    </a:schemeClr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defRPr>
              </a:lvl2pPr>
              <a:lvl3pPr marL="491400" indent="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Tx/>
                <a:buNone/>
                <a:defRPr sz="2400" kern="1200">
                  <a:solidFill>
                    <a:schemeClr val="bg1">
                      <a:lumMod val="50000"/>
                    </a:schemeClr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bg1"/>
                  </a:solidFill>
                  <a:latin typeface="Segoe WP" pitchFamily="34" charset="0"/>
                  <a:ea typeface="Segoe UI" pitchFamily="34" charset="0"/>
                  <a:cs typeface="Segoe UI" pitchFamily="34" charset="0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bg1"/>
                  </a:solidFill>
                  <a:latin typeface="Segoe WP" pitchFamily="34" charset="0"/>
                  <a:ea typeface="Segoe UI" pitchFamily="34" charset="0"/>
                  <a:cs typeface="Segoe UI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CA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60" y="3476569"/>
              <a:ext cx="2808312" cy="561662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>
            <p:custDataLst>
              <p:tags r:id="rId5"/>
            </p:custDataLst>
          </p:nvPr>
        </p:nvGrpSpPr>
        <p:grpSpPr>
          <a:xfrm>
            <a:off x="3724009" y="3149353"/>
            <a:ext cx="3096344" cy="1368152"/>
            <a:chOff x="3724009" y="3149353"/>
            <a:chExt cx="3096344" cy="1368152"/>
          </a:xfrm>
        </p:grpSpPr>
        <p:sp>
          <p:nvSpPr>
            <p:cNvPr id="11" name="Content Placeholder 1"/>
            <p:cNvSpPr txBox="1">
              <a:spLocks/>
            </p:cNvSpPr>
            <p:nvPr/>
          </p:nvSpPr>
          <p:spPr>
            <a:xfrm>
              <a:off x="3724009" y="3149353"/>
              <a:ext cx="3096344" cy="1368152"/>
            </a:xfrm>
            <a:prstGeom prst="rect">
              <a:avLst/>
            </a:prstGeom>
            <a:solidFill>
              <a:schemeClr val="bg1"/>
            </a:solidFill>
          </p:spPr>
          <p:txBody>
            <a:bodyPr/>
            <a:lstStyle>
              <a:lvl1pPr marL="0" indent="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Tx/>
                <a:buNone/>
                <a:defRPr sz="3200" kern="1200">
                  <a:solidFill>
                    <a:schemeClr val="bg1"/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defRPr>
              </a:lvl1pPr>
              <a:lvl2pPr marL="254250" indent="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Tx/>
                <a:buNone/>
                <a:defRPr sz="2800" kern="1200">
                  <a:solidFill>
                    <a:schemeClr val="bg1">
                      <a:lumMod val="75000"/>
                    </a:schemeClr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defRPr>
              </a:lvl2pPr>
              <a:lvl3pPr marL="491400" indent="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Tx/>
                <a:buNone/>
                <a:defRPr sz="2400" kern="1200">
                  <a:solidFill>
                    <a:schemeClr val="bg1">
                      <a:lumMod val="50000"/>
                    </a:schemeClr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bg1"/>
                  </a:solidFill>
                  <a:latin typeface="Segoe WP" pitchFamily="34" charset="0"/>
                  <a:ea typeface="Segoe UI" pitchFamily="34" charset="0"/>
                  <a:cs typeface="Segoe UI" pitchFamily="34" charset="0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bg1"/>
                  </a:solidFill>
                  <a:latin typeface="Segoe WP" pitchFamily="34" charset="0"/>
                  <a:ea typeface="Segoe UI" pitchFamily="34" charset="0"/>
                  <a:cs typeface="Segoe UI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CA" dirty="0"/>
            </a:p>
          </p:txBody>
        </p:sp>
        <p:pic>
          <p:nvPicPr>
            <p:cNvPr id="1028" name="Picture 4" descr="C:\Users\bwasielak\Documents\WebMuses\Presentation\assets\MCP(rgb)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0342" y="3153963"/>
              <a:ext cx="152400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C:\Users\bwasielak\Documents\WebMuses\Presentation\assets\MCTS(rgb)_1098_1103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0120" y="3973089"/>
              <a:ext cx="2844122" cy="456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 5"/>
          <p:cNvGrpSpPr/>
          <p:nvPr>
            <p:custDataLst>
              <p:tags r:id="rId6"/>
            </p:custDataLst>
          </p:nvPr>
        </p:nvGrpSpPr>
        <p:grpSpPr>
          <a:xfrm>
            <a:off x="467544" y="4624373"/>
            <a:ext cx="3096344" cy="1370257"/>
            <a:chOff x="467544" y="4624373"/>
            <a:chExt cx="3096344" cy="1370257"/>
          </a:xfrm>
        </p:grpSpPr>
        <p:sp>
          <p:nvSpPr>
            <p:cNvPr id="18" name="Content Placeholder 1"/>
            <p:cNvSpPr txBox="1">
              <a:spLocks/>
            </p:cNvSpPr>
            <p:nvPr/>
          </p:nvSpPr>
          <p:spPr>
            <a:xfrm>
              <a:off x="467544" y="4626029"/>
              <a:ext cx="3096344" cy="1368152"/>
            </a:xfrm>
            <a:prstGeom prst="rect">
              <a:avLst/>
            </a:prstGeom>
            <a:solidFill>
              <a:srgbClr val="070D55"/>
            </a:solidFill>
          </p:spPr>
          <p:txBody>
            <a:bodyPr/>
            <a:lstStyle>
              <a:lvl1pPr marL="0" indent="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Tx/>
                <a:buNone/>
                <a:defRPr sz="3200" kern="1200">
                  <a:solidFill>
                    <a:schemeClr val="bg1"/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defRPr>
              </a:lvl1pPr>
              <a:lvl2pPr marL="254250" indent="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Tx/>
                <a:buNone/>
                <a:defRPr sz="2800" kern="1200">
                  <a:solidFill>
                    <a:schemeClr val="bg1">
                      <a:lumMod val="75000"/>
                    </a:schemeClr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defRPr>
              </a:lvl2pPr>
              <a:lvl3pPr marL="491400" indent="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Tx/>
                <a:buNone/>
                <a:defRPr sz="2400" kern="1200">
                  <a:solidFill>
                    <a:schemeClr val="bg1">
                      <a:lumMod val="50000"/>
                    </a:schemeClr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bg1"/>
                  </a:solidFill>
                  <a:latin typeface="Segoe WP" pitchFamily="34" charset="0"/>
                  <a:ea typeface="Segoe UI" pitchFamily="34" charset="0"/>
                  <a:cs typeface="Segoe UI" pitchFamily="34" charset="0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bg1"/>
                  </a:solidFill>
                  <a:latin typeface="Segoe WP" pitchFamily="34" charset="0"/>
                  <a:ea typeface="Segoe UI" pitchFamily="34" charset="0"/>
                  <a:cs typeface="Segoe UI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CA" dirty="0"/>
            </a:p>
          </p:txBody>
        </p:sp>
        <p:pic>
          <p:nvPicPr>
            <p:cNvPr id="1031" name="Picture 7" descr="C:\Users\bwasielak\Documents\Pod Jednym Dachem\zdjęcia\logoPJD.pn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4624373"/>
              <a:ext cx="1944216" cy="1370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Content Placeholder 1"/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467544" y="1660507"/>
            <a:ext cx="3096344" cy="1368152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3200" kern="120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 marL="25425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 marL="49140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2400" kern="1200">
                <a:solidFill>
                  <a:schemeClr val="bg1">
                    <a:lumMod val="5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 smtClean="0"/>
              <a:t>Bartek Wasielak</a:t>
            </a:r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227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61 0.00625 L 3.05556E-6 0.00625 " pathEditMode="relative" rAng="0" ptsTypes="AA">
                                      <p:cBhvr>
                                        <p:cTn id="6" dur="17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9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7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15" dur="20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7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21" dur="20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7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27" dur="20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7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33" dur="2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7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39" dur="2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8" grpId="0" animBg="1"/>
      <p:bldP spid="8" grpId="1" animBg="1"/>
      <p:bldP spid="16" grpId="0" animBg="1"/>
      <p:bldP spid="16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Establish a project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Login to coderun.com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dirty="0" smtClean="0"/>
              <a:t>Click New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pl-PL" sz="2800" dirty="0" smtClean="0"/>
              <a:t>Select </a:t>
            </a:r>
          </a:p>
          <a:p>
            <a:r>
              <a:rPr lang="pl-PL" sz="2400" dirty="0" smtClean="0"/>
              <a:t>ASP.NET MVC Web Application</a:t>
            </a:r>
            <a:endParaRPr lang="en-CA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pl-PL" dirty="0" smtClean="0"/>
              <a:t>Run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pl-PL" dirty="0" smtClean="0"/>
              <a:t>Build</a:t>
            </a:r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9301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Architecture</a:t>
            </a:r>
            <a:endParaRPr lang="en-CA" dirty="0"/>
          </a:p>
        </p:txBody>
      </p:sp>
      <p:pic>
        <p:nvPicPr>
          <p:cNvPr id="15371" name="Picture 11" descr="C:\Users\bwasielak\Documents\WebMuses\Presentation\assets\dbcloud.pn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1196752"/>
            <a:ext cx="2376264" cy="1967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72" name="Picture 12" descr="C:\Users\bwasielak\Documents\WebMuses\Presentation\assets\api.pn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418334"/>
            <a:ext cx="2143125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73" name="Picture 13" descr="C:\Users\bwasielak\Documents\WebMuses\Presentation\assets\controller.pn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314" y="379070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Arrow 5"/>
          <p:cNvSpPr/>
          <p:nvPr>
            <p:custDataLst>
              <p:tags r:id="rId6"/>
            </p:custDataLst>
          </p:nvPr>
        </p:nvSpPr>
        <p:spPr>
          <a:xfrm>
            <a:off x="2627784" y="1938018"/>
            <a:ext cx="1512167" cy="484632"/>
          </a:xfrm>
          <a:prstGeom prst="rightArrow">
            <a:avLst/>
          </a:prstGeom>
          <a:solidFill>
            <a:srgbClr val="1467A9"/>
          </a:solidFill>
          <a:ln>
            <a:solidFill>
              <a:srgbClr val="1467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Down Arrow 6"/>
          <p:cNvSpPr/>
          <p:nvPr>
            <p:custDataLst>
              <p:tags r:id="rId7"/>
            </p:custDataLst>
          </p:nvPr>
        </p:nvSpPr>
        <p:spPr>
          <a:xfrm>
            <a:off x="4969198" y="2780928"/>
            <a:ext cx="484632" cy="1152128"/>
          </a:xfrm>
          <a:prstGeom prst="downArrow">
            <a:avLst/>
          </a:prstGeom>
          <a:solidFill>
            <a:srgbClr val="1467A9"/>
          </a:solidFill>
          <a:ln>
            <a:solidFill>
              <a:srgbClr val="1467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1802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53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53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53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Task 0 – change a header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Open HomeController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dirty="0" smtClean="0"/>
              <a:t>Change text in Index method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pl-PL" dirty="0" smtClean="0"/>
              <a:t>Build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pl-PL" dirty="0" smtClean="0"/>
              <a:t>Verify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pl-PL" dirty="0" smtClean="0"/>
              <a:t>Run (or refresh)</a:t>
            </a:r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9031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Task 0.1 – prepare a text control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Open Index.aspx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CA" sz="2800" dirty="0"/>
              <a:t>&lt;%= ViewData["Text"] %&gt;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pl-PL" dirty="0"/>
              <a:t>Open HomeController</a:t>
            </a:r>
            <a:endParaRPr lang="en-CA" dirty="0"/>
          </a:p>
          <a:p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pl-PL" sz="2800" dirty="0"/>
              <a:t>Assign some text to </a:t>
            </a:r>
            <a:r>
              <a:rPr lang="en-CA" sz="2800" dirty="0" err="1"/>
              <a:t>ViewData</a:t>
            </a:r>
            <a:r>
              <a:rPr lang="en-CA" sz="2800" dirty="0"/>
              <a:t>["Text"]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/>
        <p:txBody>
          <a:bodyPr/>
          <a:lstStyle/>
          <a:p>
            <a:endParaRPr lang="en-CA" sz="28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pl-PL" dirty="0"/>
              <a:t>Find Index method</a:t>
            </a:r>
            <a:endParaRPr lang="en-CA" dirty="0"/>
          </a:p>
          <a:p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950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23528" y="260648"/>
            <a:ext cx="7056784" cy="778098"/>
          </a:xfrm>
        </p:spPr>
        <p:txBody>
          <a:bodyPr/>
          <a:lstStyle/>
          <a:p>
            <a:r>
              <a:rPr lang="pl-PL" dirty="0" smtClean="0"/>
              <a:t>Task 0.3 – prepare a text control cont’d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sz="2000" dirty="0" smtClean="0"/>
              <a:t>Surround </a:t>
            </a:r>
          </a:p>
          <a:p>
            <a:r>
              <a:rPr lang="en-CA" sz="2000" dirty="0" smtClean="0"/>
              <a:t>&lt;%= </a:t>
            </a:r>
            <a:r>
              <a:rPr lang="en-CA" sz="2000" dirty="0" err="1"/>
              <a:t>ViewData</a:t>
            </a:r>
            <a:r>
              <a:rPr lang="en-CA" sz="2000" dirty="0"/>
              <a:t>["Text"] %&gt;</a:t>
            </a:r>
          </a:p>
          <a:p>
            <a:r>
              <a:rPr lang="pl-PL" sz="2000" dirty="0" smtClean="0"/>
              <a:t>with a &lt;div&gt; with an id</a:t>
            </a:r>
            <a:endParaRPr lang="en-CA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sz="2800" dirty="0" smtClean="0"/>
              <a:t>Add inline style</a:t>
            </a:r>
            <a:endParaRPr lang="en-CA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pl-PL" sz="2800" dirty="0" smtClean="0"/>
              <a:t>Add a border</a:t>
            </a:r>
            <a:endParaRPr lang="en-CA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/>
        <p:txBody>
          <a:bodyPr/>
          <a:lstStyle/>
          <a:p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5710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Task 0.4 – Import API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Open Global.asax.cs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sz="2800" dirty="0" smtClean="0"/>
              <a:t>Change {controller} to {controller}.aspx</a:t>
            </a:r>
            <a:endParaRPr lang="en-CA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pl-PL" dirty="0" smtClean="0"/>
              <a:t>Open HomeController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pl-PL" sz="2000" dirty="0" smtClean="0"/>
              <a:t>On top add:</a:t>
            </a:r>
          </a:p>
          <a:p>
            <a:r>
              <a:rPr lang="en-CA" sz="2000" dirty="0"/>
              <a:t>using System.Xml;</a:t>
            </a:r>
            <a:br>
              <a:rPr lang="en-CA" sz="2000" dirty="0"/>
            </a:br>
            <a:r>
              <a:rPr lang="en-CA" sz="2000" dirty="0" smtClean="0"/>
              <a:t>using </a:t>
            </a:r>
            <a:r>
              <a:rPr lang="en-CA" sz="2000" dirty="0"/>
              <a:t>System.Globalization;</a:t>
            </a:r>
            <a:br>
              <a:rPr lang="en-CA" sz="2000" dirty="0"/>
            </a:br>
            <a:r>
              <a:rPr lang="en-CA" sz="2000" dirty="0" smtClean="0"/>
              <a:t>using </a:t>
            </a:r>
            <a:r>
              <a:rPr lang="en-CA" sz="2000" dirty="0"/>
              <a:t>System.Net;</a:t>
            </a:r>
          </a:p>
          <a:p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pl-PL" dirty="0"/>
              <a:t>Run using /Home.aspx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pl-PL" sz="2400" dirty="0" smtClean="0"/>
              <a:t>Paste the snippet next line after declaration of HomeController</a:t>
            </a:r>
            <a:endParaRPr lang="en-CA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3126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Task 1 – Display a record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Modify Index method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sz="2800" dirty="0"/>
              <a:t>Call GetCoffeeShopById method</a:t>
            </a:r>
            <a:endParaRPr lang="en-CA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pl-PL" sz="2800" dirty="0"/>
              <a:t>Display this shop’s DisplayName</a:t>
            </a:r>
            <a:endParaRPr lang="en-CA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/>
        <p:txBody>
          <a:bodyPr/>
          <a:lstStyle/>
          <a:p>
            <a:endParaRPr lang="en-CA" sz="2800" dirty="0"/>
          </a:p>
        </p:txBody>
      </p:sp>
      <p:pic>
        <p:nvPicPr>
          <p:cNvPr id="9" name="Picture 2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680185"/>
            <a:ext cx="8504969" cy="809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8371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23528" y="260648"/>
            <a:ext cx="6984776" cy="778098"/>
          </a:xfrm>
        </p:spPr>
        <p:txBody>
          <a:bodyPr/>
          <a:lstStyle/>
          <a:p>
            <a:r>
              <a:rPr lang="pl-PL" dirty="0" smtClean="0"/>
              <a:t>Task 2 – Display a record of a given id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Copy entire Index method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dirty="0" smtClean="0"/>
              <a:t>Rename it IndexId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pl-PL" dirty="0" smtClean="0"/>
              <a:t>Add a parameter of type int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pl-PL" dirty="0" smtClean="0"/>
              <a:t>Use a parameter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pl-PL" dirty="0"/>
              <a:t>Run </a:t>
            </a:r>
            <a:r>
              <a:rPr lang="pl-PL" sz="2400" dirty="0"/>
              <a:t>Home.aspx/IndexId/17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pl-PL" dirty="0" smtClean="0"/>
              <a:t>Change return: </a:t>
            </a:r>
            <a:r>
              <a:rPr lang="en-CA" dirty="0"/>
              <a:t>View("Index</a:t>
            </a:r>
            <a:r>
              <a:rPr lang="en-CA" dirty="0" smtClean="0"/>
              <a:t>")</a:t>
            </a:r>
            <a:endParaRPr lang="en-CA" dirty="0"/>
          </a:p>
        </p:txBody>
      </p:sp>
      <p:pic>
        <p:nvPicPr>
          <p:cNvPr id="9" name="Picture 2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71" y="3153052"/>
            <a:ext cx="6375934" cy="3012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50646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Task 2.1 – Extract a method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First refactoring!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dirty="0" smtClean="0"/>
              <a:t>Create new method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pl-PL" dirty="0" smtClean="0"/>
              <a:t>Add a parameter of type int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pl-PL" dirty="0" smtClean="0"/>
              <a:t>Add a return statement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pl-PL" dirty="0" smtClean="0"/>
              <a:t>Use your new method!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pl-PL" dirty="0" smtClean="0"/>
              <a:t>Copy three common lines</a:t>
            </a:r>
            <a:endParaRPr lang="en-CA" dirty="0"/>
          </a:p>
        </p:txBody>
      </p:sp>
      <p:pic>
        <p:nvPicPr>
          <p:cNvPr id="9" name="Picture 2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84" y="1216848"/>
            <a:ext cx="6371348" cy="530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3630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Task 3 – displaying more data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Write another helper method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dirty="0" smtClean="0"/>
              <a:t>Check if there is a wifi connection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pl-PL" dirty="0" smtClean="0"/>
              <a:t>Write another controller action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pl-PL" dirty="0" smtClean="0"/>
              <a:t>Wire it up</a:t>
            </a:r>
            <a:endParaRPr lang="en-CA" dirty="0"/>
          </a:p>
        </p:txBody>
      </p:sp>
      <p:pic>
        <p:nvPicPr>
          <p:cNvPr id="4099" name="Picture 3" hidden="1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29" y="2866349"/>
            <a:ext cx="2969865" cy="31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 hidden="1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188" y="2190749"/>
            <a:ext cx="3543076" cy="3759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8453142" cy="3538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4696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-0.05191 -0.0002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4" y="-2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48148E-6 L -0.06615 0.0009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16" y="4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Infusion is hiring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 dirty="0" smtClean="0"/>
              <a:t>.NET Consultants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l-PL" sz="2800" dirty="0"/>
              <a:t>O</a:t>
            </a:r>
            <a:r>
              <a:rPr lang="pl-PL" sz="2800" dirty="0" smtClean="0"/>
              <a:t>ne year of experience or senior</a:t>
            </a:r>
            <a:endParaRPr lang="en-CA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pl-PL" sz="2800" dirty="0"/>
              <a:t>Front-end developer (HTML/CSS)</a:t>
            </a:r>
            <a:endParaRPr lang="en-CA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l-PL" sz="2800" dirty="0"/>
              <a:t>QA Analyst/Tester (Junior/Senior)</a:t>
            </a:r>
            <a:endParaRPr lang="en-CA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l-PL" smtClean="0"/>
              <a:t>infusion.com</a:t>
            </a:r>
            <a:r>
              <a:rPr lang="pl-PL" dirty="0" smtClean="0"/>
              <a:t>/</a:t>
            </a:r>
          </a:p>
          <a:p>
            <a:r>
              <a:rPr lang="pl-PL" dirty="0" smtClean="0"/>
              <a:t>careers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pl-PL" dirty="0"/>
              <a:t>Graphic designer (Ps, Ai, mobile)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7932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Task 3.1 – add more conditions!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Check </a:t>
            </a:r>
            <a:r>
              <a:rPr lang="en-CA" dirty="0" err="1" smtClean="0"/>
              <a:t>SeatingCapacity</a:t>
            </a:r>
            <a:r>
              <a:rPr lang="en-CA" dirty="0"/>
              <a:t> 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sz="2800" dirty="0" smtClean="0"/>
              <a:t>Small (&lt;10), medium (10-20), big (&gt;20)</a:t>
            </a:r>
            <a:endParaRPr lang="en-CA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9" name="Picture 2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27942"/>
            <a:ext cx="7560840" cy="297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23447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Task 3.2 – Join conditions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sz="2800" dirty="0" smtClean="0"/>
              <a:t>Looking for a big shop accepting coffee cards</a:t>
            </a:r>
            <a:endParaRPr lang="en-CA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sz="2800" dirty="0" smtClean="0"/>
              <a:t>&amp;&amp; - means AND</a:t>
            </a:r>
          </a:p>
          <a:p>
            <a:r>
              <a:rPr lang="pl-PL" sz="2800" dirty="0" smtClean="0"/>
              <a:t>|| - means OR</a:t>
            </a:r>
            <a:endParaRPr lang="en-CA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pl-PL" dirty="0" smtClean="0"/>
              <a:t>Try other conditions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pl-PL" dirty="0" smtClean="0"/>
              <a:t>For string </a:t>
            </a:r>
          </a:p>
          <a:p>
            <a:r>
              <a:rPr lang="pl-PL" sz="2000" dirty="0" smtClean="0"/>
              <a:t>PrimaryCity == „Miami”</a:t>
            </a:r>
            <a:endParaRPr lang="en-CA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941168"/>
            <a:ext cx="8691693" cy="1123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4262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Task 4 – Read multiple records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Create another controller action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sz="2400" dirty="0" smtClean="0"/>
              <a:t>Search for NY: </a:t>
            </a:r>
            <a:r>
              <a:rPr lang="el-GR" sz="2400" dirty="0" smtClean="0">
                <a:cs typeface="Times New Roman"/>
              </a:rPr>
              <a:t>φ</a:t>
            </a:r>
            <a:r>
              <a:rPr lang="pl-PL" sz="2400" dirty="0" smtClean="0">
                <a:cs typeface="Times New Roman"/>
              </a:rPr>
              <a:t>=40.75, </a:t>
            </a:r>
            <a:r>
              <a:rPr lang="el-GR" sz="2400" dirty="0" smtClean="0">
                <a:cs typeface="Times New Roman"/>
              </a:rPr>
              <a:t>λ</a:t>
            </a:r>
            <a:r>
              <a:rPr lang="pl-PL" sz="2400" dirty="0" smtClean="0">
                <a:cs typeface="Times New Roman"/>
              </a:rPr>
              <a:t>=</a:t>
            </a:r>
            <a:r>
              <a:rPr lang="pl-PL" sz="2400" dirty="0" smtClean="0">
                <a:ea typeface="Segoe UI"/>
                <a:cs typeface="Segoe UI"/>
              </a:rPr>
              <a:t>-74</a:t>
            </a:r>
          </a:p>
          <a:p>
            <a:r>
              <a:rPr lang="pl-PL" sz="2400" dirty="0" smtClean="0">
                <a:ea typeface="Segoe UI"/>
                <a:cs typeface="Segoe UI"/>
              </a:rPr>
              <a:t>r=1 [km]</a:t>
            </a:r>
            <a:r>
              <a:rPr lang="pl-PL" sz="2400" dirty="0" smtClean="0"/>
              <a:t> </a:t>
            </a:r>
            <a:endParaRPr lang="en-CA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pl-PL" dirty="0" smtClean="0"/>
              <a:t>Print a number of shops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endParaRPr lang="pl-PL" sz="2400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pl-PL" dirty="0" smtClean="0"/>
              <a:t>Use array’s method Length</a:t>
            </a:r>
            <a:endParaRPr lang="en-CA" dirty="0"/>
          </a:p>
        </p:txBody>
      </p:sp>
      <p:pic>
        <p:nvPicPr>
          <p:cNvPr id="9" name="Picture 3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31" y="4293096"/>
            <a:ext cx="7586137" cy="1752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5779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Task 4.1 – Involve a user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Modify your controller action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sz="2800" dirty="0" smtClean="0"/>
              <a:t>Enable taking parameters from users</a:t>
            </a:r>
            <a:endParaRPr lang="en-CA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pl-PL" dirty="0" smtClean="0"/>
              <a:t>Add parameters to the method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pl-PL" sz="2400" dirty="0" smtClean="0"/>
              <a:t>Call it with .../IndexMulti/?lat=...</a:t>
            </a:r>
          </a:p>
          <a:p>
            <a:r>
              <a:rPr lang="pl-PL" sz="2400" dirty="0" smtClean="0"/>
              <a:t>&amp;lon=...&amp;r=...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47" y="4221088"/>
            <a:ext cx="7904679" cy="1781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05318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23528" y="260648"/>
            <a:ext cx="7200800" cy="778098"/>
          </a:xfrm>
        </p:spPr>
        <p:txBody>
          <a:bodyPr/>
          <a:lstStyle/>
          <a:p>
            <a:r>
              <a:rPr lang="pl-PL" dirty="0" smtClean="0"/>
              <a:t>Task 4.2 – Prepare to print all the records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Add a new folder: Helpers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sz="2800" dirty="0" smtClean="0"/>
              <a:t>Create a new class: PrinterHelper</a:t>
            </a:r>
            <a:endParaRPr lang="en-CA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pl-PL" dirty="0" smtClean="0"/>
              <a:t>Use StringBuilder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pl-PL" dirty="0" smtClean="0"/>
              <a:t>Add </a:t>
            </a:r>
          </a:p>
          <a:p>
            <a:r>
              <a:rPr lang="pl-PL" sz="2800" dirty="0" smtClean="0"/>
              <a:t>using System.Text;</a:t>
            </a:r>
            <a:endParaRPr lang="en-CA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pl-PL" dirty="0" smtClean="0"/>
              <a:t>Move counting logic there</a:t>
            </a:r>
            <a:endParaRPr lang="en-CA" dirty="0"/>
          </a:p>
        </p:txBody>
      </p:sp>
      <p:pic>
        <p:nvPicPr>
          <p:cNvPr id="9218" name="Picture 2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7941944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99" y="4005064"/>
            <a:ext cx="8053825" cy="917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07382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Task 4.3 – Print all the records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/>
              <a:t>Iterate through the shops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sz="2400" dirty="0"/>
              <a:t>Foreach – goes through every member of a collection</a:t>
            </a:r>
            <a:endParaRPr lang="en-CA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pl-PL" dirty="0"/>
              <a:t>Construct HTML’s table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endParaRPr lang="en-CA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pl-PL" sz="2800" dirty="0"/>
              <a:t>Use &lt;table&gt;, &lt;tr&gt;, &lt;th&gt; and &lt;td&gt;</a:t>
            </a:r>
            <a:endParaRPr lang="en-CA" sz="2800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7290810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753119"/>
            <a:ext cx="8689800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4627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23528" y="260648"/>
            <a:ext cx="6912768" cy="778098"/>
          </a:xfrm>
        </p:spPr>
        <p:txBody>
          <a:bodyPr/>
          <a:lstStyle/>
          <a:p>
            <a:r>
              <a:rPr lang="pl-PL" dirty="0" smtClean="0"/>
              <a:t>Task 4.4 – Add conditional formatting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Check if wifi is available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dirty="0" smtClean="0"/>
              <a:t>Set background colour for rows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2050" name="Picture 2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140968"/>
            <a:ext cx="8418216" cy="2882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68077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23528" y="260648"/>
            <a:ext cx="8208912" cy="778098"/>
          </a:xfrm>
        </p:spPr>
        <p:txBody>
          <a:bodyPr/>
          <a:lstStyle/>
          <a:p>
            <a:r>
              <a:rPr lang="pl-PL" dirty="0" smtClean="0"/>
              <a:t>Task 4.5 – More conditional formatting – switch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sz="2800" dirty="0" smtClean="0"/>
              <a:t>Set colour based on shop’s opening time</a:t>
            </a:r>
            <a:endParaRPr lang="en-CA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sz="2000" dirty="0" smtClean="0"/>
              <a:t>Switch replaces multiple if’s with condition on the same variable</a:t>
            </a:r>
            <a:endParaRPr lang="en-CA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2290" name="Picture 2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3332385" cy="3765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63358"/>
            <a:ext cx="5688632" cy="4363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54608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-0.05191 -0.0002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4" y="-2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Task 5 – Play with collections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Display shop’s # on the page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sz="2800" dirty="0" smtClean="0"/>
              <a:t>Need to use  for instead of foreach</a:t>
            </a:r>
            <a:endParaRPr lang="en-CA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3314" name="Picture 2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68960"/>
            <a:ext cx="5601745" cy="1321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509120"/>
            <a:ext cx="8119643" cy="173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0886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-0.05191 -0.0002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4" y="-2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Task 5.1 – Display only some shops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sz="2800" dirty="0" smtClean="0"/>
              <a:t>Display shops opening at 8am only</a:t>
            </a:r>
            <a:endParaRPr lang="en-CA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sz="2800" dirty="0" smtClean="0"/>
              <a:t>Need to pass a smaller collection</a:t>
            </a:r>
            <a:endParaRPr lang="en-CA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pl-PL" sz="2800" dirty="0" smtClean="0"/>
              <a:t>Modify IndexMulti method</a:t>
            </a:r>
            <a:endParaRPr lang="en-CA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pl-PL" dirty="0" smtClean="0"/>
              <a:t>Put only suitable elements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pl-PL" dirty="0" smtClean="0"/>
              <a:t>Print new collection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pl-PL" dirty="0" smtClean="0"/>
              <a:t>Create new collection</a:t>
            </a:r>
            <a:endParaRPr lang="en-CA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648112"/>
            <a:ext cx="8640960" cy="1373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348880"/>
            <a:ext cx="8753613" cy="1942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2889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-0.05191 -0.0002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4" y="-2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Programming in general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dirty="0" smtClean="0"/>
              <a:t>Different techs and languages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pl-PL" dirty="0" smtClean="0"/>
              <a:t>Programming for the Web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pl-PL" dirty="0" smtClean="0"/>
              <a:t>Hands On Lab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pl-PL" dirty="0" smtClean="0"/>
              <a:t>Introduction to OOP</a:t>
            </a:r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283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itle 2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Programming in general</a:t>
            </a:r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8567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What can we achieve?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Build application no-one’s built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dirty="0" smtClean="0"/>
              <a:t>Modify existing app’s behaviour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pl-PL" dirty="0" smtClean="0"/>
              <a:t>Consume any data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pl-PL" dirty="0" smtClean="0"/>
              <a:t>Fun!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pl-PL" dirty="0" smtClean="0"/>
              <a:t>Make your life easier</a:t>
            </a:r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118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Different kind of applications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Desktop applications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dirty="0" smtClean="0"/>
              <a:t>Web applications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pl-PL" dirty="0" smtClean="0"/>
              <a:t>Mobile applications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pl-PL" dirty="0" smtClean="0"/>
              <a:t>Embedded applications</a:t>
            </a:r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8021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itle 2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Technologies and languages</a:t>
            </a:r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0407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What does a computer do?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sz="2800" dirty="0" smtClean="0"/>
              <a:t>Computer programs are text documents</a:t>
            </a:r>
            <a:endParaRPr lang="en-CA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sz="2800" dirty="0" smtClean="0"/>
              <a:t>Programs are executed by a processor (CPU)</a:t>
            </a:r>
            <a:endParaRPr lang="en-CA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pl-PL" dirty="0" smtClean="0"/>
              <a:t>CPU doesn’t execute text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/>
        <p:txBody>
          <a:bodyPr/>
          <a:lstStyle/>
          <a:p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3832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MScqWDlQ4GcDDfJWrflEZ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GJmCauoqWxwkHPJFMb5LY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KEUb2O64OWoUWMK6JOoIJ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wATXLg7IPSXNb5mV4pJUx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v8U68Uu6mFJq8ki53PX67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W8BEKOJZZONc5K3E8ddJv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4LW2CZlUXrcZcLvtaGmnG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CWfy1oGKSoZE4PHHbKD4R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Z5yi9F2xm8B980N4XWdcz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iDNdo6NFjGu75YLzOZl0y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ZxGFLsuCJB3gW90Jf1Hk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3VGGT7MGRENb50BuTA3Kp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fGmWbItOEjTTR1ETGr69m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6S4D4dHbveM9uLY5ynP2K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KdalQxyRTLc99rgbo5gkab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tK4Z8L87ghr4OOCg2zZF8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pWwPvO1FVmeHpjz44W3oY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HqWasikf34fUl7tifk5Bm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P7oiGYu2CKAUf6TllIlFj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ruYrBLHIjm8CAPL9BmL0s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kqSmpUYmgHLFFUkemIlTq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MCv4zb7YUjHV9yzemMJW6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MJj75US8Sm38xqDSyzeOpU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E4DoNgSTUyXBuFfeiFW7S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RV9RPnZ2Ey47DgQlkNfhM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YKKMF7myau6lKAUImJYRF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hXWxunpT5Gnzqq2JsDYKSP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Q2Ujn0sWHPEpWo73IRG5o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1ivgqBqviVMPTHSlJl6dN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HkDvBj16bzKg1BO7AQvbw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D7vpbm8kYaNKBaCU07tcK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4DGgxBLfIBKYHw0b7FYQA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sg0EvFPnHkYq2SIUPwzJs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ZCs5UOZOdTBuaqfS66qkT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qNYI1SvEEOI12iiNVdWKo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1UQywxH5mLRrlbxquJYhm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0gt8tdQshR8ghobpL1oT6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PyHiFWpsi7izCcCLlMYKB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lU8RHGlpW0jVrUqbyT2Oy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YHMZNZFBUlt5cM9NfJ7Tb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fHKHl9e4IMalWr5HSmJl5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rmIE1KEjHFPGr5e6EvmQD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URQHIxQLaQbifoZG8upp5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KYZcPP6APE2sRUDDOSloA0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vfZZsMIdYfkLrQNj16sWu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WgwYEr8rdflqDPq4fZngT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9QQ7XnSqeAolBII543XR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NzZHyUdu1UxJgVRmHIAux6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YtW8TOsiW91wKQ9BFKP6O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a3vcBi1nTx7zbmTZ4zq8h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nPQRztpi7L7SjTDGc9hyg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oaFNIGGfFGOJGFlKJxYAp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rj30lnngQIbTrGcLLJBS5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4AdXkspJAF32ImKIkiSpP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xMeFxXMfZxg0etMo3VQ68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PYugTMGQCTMJapc8hbnlD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TtCWVuJJa8P5RHb2d3wcB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PpXQ13piZGBY2qJFUrXlG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LH7gVVfWyJX2WOHHWJQGx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grlEn1p9NPjDgIK7t237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1ZuUXcveuZYbiRPzhSV9z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cCbrYbBnEusxerRJpOTVi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lsYRUyca7YiRNRJwdjC7k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7EHMsbDN5tGK0ch0rNah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IKCoHxs6fERlhIt6g3bun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emD0ZTAziawRJdfwQEH0J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0rA0273zWQ6evfKHxywF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FBFtnQYWm8rNm3lIwEHu4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PpZgRKcwMmKAmcpZQtwJe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LuHZL879u3ijCa1Mgimq4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uVSyhyH28BsaDuyRZ3pCR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h3zfX4denNB10M7cRyrrU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XxLsayro7ctH4mCc0dFZ5G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Qrwweoji0rSNDPY2BDPUe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zCuMJNcQbqMAc8IqQOU4N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9d8idOXNB0tbSU2rEv69g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13CQjaN1Z9RpshDrAnTnO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71fNno9pXDTIb5GmuM0A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BxXITcMkKHxqN1gs6TKeL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ktsLOdVJgSCeVABwNpRAc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wK5xLdS6meLOHMlCzWtem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uEbVZaVxsQga6WkiCboYg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5X95KYZBIp65WHFgrHQ9v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s7TPaaPV7XRwF8oGtT7Lw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HBPEWjuLnduHu1bVOOLMi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eq2xSLeW1KS6qiZwewrlz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1YEmvx5iZJ3ynpBoqIxqb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OnBTWhAflXzAo4TvgHRJK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2RUAUP5IO9sh9gKBBNHKo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E4k7GvxRu7osZ7vFXLa2o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S0AhN6bz5x31nuN7qSa19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J3cI3V1xFaw1gnEmlIGE3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mXhkkXYU8gvDgw443gyyR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vmept4wslvaQHfrIA3zK2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vC77hgEq6v1tsU5VuToFV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tqOPDkFuZ7QeQCimNgNUp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OeMwCFzFmmlv9GirDjLBw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Cd4tC868S0AOCA26HZVjL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3WQFOrAvhzhhgNYDsebF1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ZN0xvVsQzsZGkJYmnLaC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gWgkr4xOJPsVTTnLwgMSc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76UCKE5310KVS7zmjafYz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isV1DfqWzMXzFUDSaOKwq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WpRQM0r0maQ7OrHJ0QC5q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XjsEJrZrd3zkwwaMspuzp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Iy6bbqNUTlxYrxo7h00VX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xtVazdncBRyaATyygyEja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Uk3IowBLFd79kJZ04KvoQ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OcvfGV3NGIYhBe5jmuWXy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qgXuzIKrgDCjHn5WP247i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kETWigH4Muu67OETLqJ7d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hvljPhJrsMRYkYwvgnqr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2k19WqWZ4IiUNoRm3tjFn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jHUSUUKuCCnmVjBCquKcR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OBfghVhDnbQ8lb2qlMkhR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ILTli90fm0kaTjCDCOdYe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vMXpAZ8XSzgWStnWD7D8O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NaiINH9v4TDvg6nSz06o8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GHZtEyWuJxYyp8ylW5Rn8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TOFwjZJaMBbc8DayLEsuS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indgyKyC1pG3hliFqtkYy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7z7ALHOFALfwE3V08qwH5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ZVvLyw0k2wOMfD8XYQOmP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04dCibfTfvwQTVii76SJL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OLHfKqlTrRr9Ab409iEfJ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IRNhRasGTJ847K4jMAZ84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l53WTYHvHzb53PrsybrLX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0w4kWPv3fADLwHdUhuYo1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NrfIa1mOI6u8EmJVS3Pbt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ziZbKx9RGI3h7jHz9C34vV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siiJfEUXNzGrD2CHXc1rS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LTCG2Is6onfhzpW84oUKv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WEUPWkUNCSI7wo7yBcuGb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bltcKO7Dw8OlXYMcL7bB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CZ5YTacjyx2ukXVk8KKas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zrTx1vMIfOeEsymJA5FYl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jar8MpqnvzwNL1jcNBROS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6jvdP1x5VN1Z8I6TJmiSj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MMTB6USvvZFsbRquB9NSF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gOEYgaMT2U0nS0rOhoaC1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aLjRsJOqwsELTxeVnU8VP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n5o6s8NJhu4OkvGlzsAj5T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EBWL85NGCM3iv5W7DIICW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OYq2MSoH3sxa22v1G6mh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jAumS9KsTpMSa7MI20Nd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nWuV3LlcNDMhrewjh4GWX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PYVU58G2wztdvoWGUIEea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LhSUIjD6z49jKvqX3BLQS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oXCnLm54yPPMcD1bpnpq0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3bDqgWE2sjaxSVhkxh0uv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3htbC1cOyXqdhtpjzC0iA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7V1jtYB2oqnDVTMD504Xqz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BEL6T4Q8pvTJHF7t0MQ4T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kS1QAbbR4ZWYmE1PZ7yi2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6aJ4eC8DFiCUkS52tEXyq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MJitrbNJwAECLR7vXyIqk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OpBlmMY7ZBgQC9tX7rXlJ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lsk8KWDTlugdnZMLbXQVL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fH7eUYGpP0z8oQ8jrQ6Cf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myu8JcmLAoSjcD1v1FdVF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tSscHXGU2yKiH1ng7NdIT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iZbTN2BtcPtYt48FO7f6E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f4DvhVPqpjv5UfxNAufAy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w7hsMfqJTBQtZwi6ABaoJ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AfEueqTxOPCvywdP9z0Fq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erf1vtUDp903x2Oh0ZQmM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QuYMSLsBo32G1dedVpCap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H2vHOOsFtwPn85kHpyeFE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uuZb0Ry0P47cAL2JB9bOL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1Q0B2M4qJBCoZtNGKA2oe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T23XtmOw4mefW69aLNK6h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rGANyVmze8syIIkh5O0NWa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AcMyWUpBMmI2ibYABRCgC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Gr0EvkLgrPD1eqGBgT3nO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PqPZre94L4Uyvlyho4PvV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pgXxUZBJdedlCzPwSx6n4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7GVk3ZvYyipW1y1Ukat2R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k9IYrSbhpxOP9hCzWBde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0BBmQjXfYBgqHyQFY9Fj7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WFyguYcWT1HslLB4xCMgT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Y5xEZitxxXKBLbIAd794a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rVjzXkfPbsyRjB5f7eUXH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7HWRXR4Bsp24xmRKHrI1d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sVxyEmfzbqdl3IOqNmOda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n9v3kDvDKCz2e0kodHlSe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Qbi9VgEmdZUSxn2A2B3yG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M1tN6o86RhlLjkLbHfYnp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7mtWmCFJPFVgphF8afe77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wL4IPRUOzibcT7k92wq8s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0f1oDp2o74Jw2U5rY8Hey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uklYrbACXdHySyj8jvhl0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uK7LaoKD1DBVu0v0w5Cjo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pLmOnIjfiIgS8SfmpeZih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JphCgoICirAdXH6WL3vrC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jZMRQssvgftctXgbKOZ3G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H35eoyGkIgg6iQpyg9Nb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KLd8FAjHsyMAJ4NKd3WzU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VdRYlkfITTxUXhR6IXnDg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twyLBO36RBrZP0gHfYrJE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2O6vS6lYcgueJlpzIrFN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7HnLRJA40k4gAmlrGxdzt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uBhUhFg04RR5l831gjgN5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1LwVEwaYQW4kJaPny9D1d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5aQ0G0ySy2d6qvyd9WwvWa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b9RFVCvI28xitQzUK28bs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Ioov2UGrCB5wq83BKDulO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y2FcrlzdETvZqthpAA2Bw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dWqrR8hvG7n0QlQPtkSpW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1rHzkl2TjdcBPIMZtrV9d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CqDVyL7IJ6Z1UZJiNWsNN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New72tQqtNYDOhVpMhMBu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GawWzwbwBSbM7j0SyiO24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4GkvrH9ty4Go0LQIQiw9H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BqscZLPFYoJjAvNHIKmKF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3hasmoaa0cEIBJjfdENu6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3lEw1lz8JcsqJwCNOfOwp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NUNE7sqcu85udONQmOASt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faZMDpQyGA9FyKIme7IwH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lfiN0YSZVwUlEDEkP0mWr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lyg380AtaWKWOKtPpSGGE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Lc55HUiHaLSRTKwWPRpsl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AIOUQZAugLQIN4Y3iGbs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2JLhj8gzuhGbbUVAkwzk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sMjJ5wsa0YKV1dfVa3TtI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OTfXl5rEzMYkHPA94tOmn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3LHmH9gisNlVkfzdNy7Jne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0bXsYMzJhSbBEQ36H7rst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r0rBMuCSl5tXWFMPtfeyU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B0HpKWBZe3DnKX0n046ox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8HUnkREcdVJ2orTmJFhmR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kzVPO6f9rvRvS0vnCJl2P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DHyztDlr7afInksv2xW3u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bTzTRm3x1OACVdgfDBOZo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gaCbU6GN5McqwF0zMYoz9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4Oe2rOZVLq7gIJCQqE3rR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pF307He2klJNfUNhyBleg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IHcXHlfOKAqaxFKQiBzmwB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qvGBe3PQBPxP1RMFRSTKw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B11Bi5wrIVGkkTxDyRvpT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XNnpTL4YkZhITFzDLKj97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9HxT8dj1f7OC4edScKmJB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3BZS3U6L5JSlDFS0DREiK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UgAlpSxzMn0tEVTfapVu2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KIAy0b6v5iWTHIiIvddwW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la0X6oHfmg7PwSLRSmsgi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1ciNCD7K9AGhHvu35Ea5c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e4blH4vrxgCtkk3XNEVz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NKvvikCfqgjRM2JEbmN1h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Ar27lnyphM0Ioyi6kN7U9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XQJsjrtOib2ga3tbYfG0Z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mcday3RFDLQerJvrVd44ri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oggdtVbe1iO20aKrU2E2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9HUsXgva0I7jOGr8MTzlp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9bmmhLohxcjHJe9ihrKYxJ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QMhoXUJ5hz9feLA1v8tSY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JCKFyaEkSzCS7yj0XVIRi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VHl30LgLtp6hYhIhHlvFP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HVzSPLVDDxzCH3ku9S376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PA1iGdmlCgn0qu8WvPPM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HmzFXcbCCIru9JiNtepgc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lk3T01Wyhgqd8erCJ0aIZ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hh3uV4SlSjx331ObM5gmeD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VvgKQ81BpvmJ0fC3caG3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3WB3lQuo5tXNpxDfbNwFQ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Rodc0GO02W6Jsk9MNb60p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aM93BUWQQ7diSZZUblQpZ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LdP4pWYTwLk84dQ8POA5q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GF4j6pZlyQvYC0mWgS18p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pjfWVEliqksKwaZ6PzTbc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J0hhDVDjsKpU5jMQjpbk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D6APMTyI3iClgK3atlZgp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wRtcW92sfd7UG9l5SsJIh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aFb7u6FFIbvDmkuEMeqeZ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8aUe3F5xcW4sAImzXoFB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el4UOntwwHTmJjiH6mmH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QezCJivl3G7KWza9RI4Fp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2VG90i0qQmLlBvfTjP9qI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yeZ2hgiielm2vPlbDb1b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eZmIwWvECmMsFkDH0e2Kr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nU4lOF4TDdJlZ0FyJmNAI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f290yWaM9TMsBsEa8QzJI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jE7IRZfWX2jUyk5a9OYDKz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IklD1rvGXQ3nE1bN67IR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ywocUzdW0YiGkOEVVJhtW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oeODYkJr1RvSLOeOxVs0P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5XGn9bcYzATD8aogASczW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s2QG6bl0V5i9QWBbyf2h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2VSB1BX71zv4KensTEQpg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Y8G4phlzNg8ENekiu6Ndz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xP1yjZHEjT8ftUaCGU0r8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TgJYibxaL506lxZLeGqLdt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au3HhS38f4m0BQ2RXmS9W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vxLq8RpSc7PIFwvBHPAb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krL9yC5BgmjKLRZSG3pNh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SsijAPXEzYSUYvWQJcInR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aTbvmlE3yLBrFi7PhAUyy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PKyZFR5osgcEip84sC0vq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jxQEJUV8sjFk3qXmGNXaj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wxnuFi21fzn0SLhpgptJk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e00HHc8ix3qIq0907bskN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YXlH66WdyfOZjPE1cIZa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Tk0XcGFMHYwk12l051mju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sZyanAidZlpWhd9CV49O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UrGkl5YKkD7m40G9TfyLx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sYNCFcCYNs7IqygSkzOX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dFXkjW76LJC5YIwIqL7lP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MBM8MlZnlqc6xja0rH1Y9k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elA8T1VYXAbzL7EkTGQHG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6lzylB92Qi3xrCKb35bN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PxK0vQVuAjLbokdxVE50j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UpWo45Sqv8ZQffykFjPVJ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vdG2AIDLwSC3raBXx3apN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yAnuCIqRXQi1UJH1v9NKB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dbOoJILLKk5AF6F55VkEU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KpgSfvy0C3jsnbGeYH5c5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lVIFxqtI8pfFnM2BeiPDU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Vj3Bmp4RpXbrro7RtfdKH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gdIuoQWDyIGMtWOE98WK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gWJh67eQZlgT3QSS1dVLo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dQJUYCum7Qusdqc3GrWSI3"/>
</p:tagLst>
</file>

<file path=ppt/theme/theme1.xml><?xml version="1.0" encoding="utf-8"?>
<a:theme xmlns:a="http://schemas.openxmlformats.org/drawingml/2006/main" name="MetroStyl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MetroStyle</Template>
  <TotalTime>2117</TotalTime>
  <Words>942</Words>
  <Application>Microsoft Office PowerPoint</Application>
  <PresentationFormat>On-screen Show (4:3)</PresentationFormat>
  <Paragraphs>196</Paragraphs>
  <Slides>39</Slides>
  <Notes>8</Notes>
  <HiddenSlides>5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MetroStyle</vt:lpstr>
      <vt:lpstr>Programming Made Easy</vt:lpstr>
      <vt:lpstr>About me</vt:lpstr>
      <vt:lpstr>Infusion is hiring</vt:lpstr>
      <vt:lpstr>Agenda</vt:lpstr>
      <vt:lpstr>Programming in general</vt:lpstr>
      <vt:lpstr>What can we achieve?</vt:lpstr>
      <vt:lpstr>Different kind of applications</vt:lpstr>
      <vt:lpstr>Technologies and languages</vt:lpstr>
      <vt:lpstr>What does a computer do?</vt:lpstr>
      <vt:lpstr>Compiling</vt:lpstr>
      <vt:lpstr>Compiling</vt:lpstr>
      <vt:lpstr>Interpretation</vt:lpstr>
      <vt:lpstr>Interpretation</vt:lpstr>
      <vt:lpstr>Virtual machine</vt:lpstr>
      <vt:lpstr>Virtual machine</vt:lpstr>
      <vt:lpstr>The web - Web request</vt:lpstr>
      <vt:lpstr>Object Oriented Programming</vt:lpstr>
      <vt:lpstr>Object Oriented Programming</vt:lpstr>
      <vt:lpstr>Let’s get our hands dirty!</vt:lpstr>
      <vt:lpstr>Establish a project</vt:lpstr>
      <vt:lpstr>Architecture</vt:lpstr>
      <vt:lpstr>Task 0 – change a header</vt:lpstr>
      <vt:lpstr>Task 0.1 – prepare a text control</vt:lpstr>
      <vt:lpstr>Task 0.3 – prepare a text control cont’d</vt:lpstr>
      <vt:lpstr>Task 0.4 – Import API</vt:lpstr>
      <vt:lpstr>Task 1 – Display a record</vt:lpstr>
      <vt:lpstr>Task 2 – Display a record of a given id</vt:lpstr>
      <vt:lpstr>Task 2.1 – Extract a method</vt:lpstr>
      <vt:lpstr>Task 3 – displaying more data</vt:lpstr>
      <vt:lpstr>Task 3.1 – add more conditions!</vt:lpstr>
      <vt:lpstr>Task 3.2 – Join conditions</vt:lpstr>
      <vt:lpstr>Task 4 – Read multiple records</vt:lpstr>
      <vt:lpstr>Task 4.1 – Involve a user</vt:lpstr>
      <vt:lpstr>Task 4.2 – Prepare to print all the records</vt:lpstr>
      <vt:lpstr>Task 4.3 – Print all the records</vt:lpstr>
      <vt:lpstr>Task 4.4 – Add conditional formatting</vt:lpstr>
      <vt:lpstr>Task 4.5 – More conditional formatting – switch </vt:lpstr>
      <vt:lpstr>Task 5 – Play with collections</vt:lpstr>
      <vt:lpstr>Task 5.1 – Display only some shops</vt:lpstr>
    </vt:vector>
  </TitlesOfParts>
  <Company>Infusion Development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Made Easy</dc:title>
  <dc:creator>Bartłomiej Wasielak</dc:creator>
  <cp:lastModifiedBy>Bartłomiej Wasielak</cp:lastModifiedBy>
  <cp:revision>84</cp:revision>
  <dcterms:created xsi:type="dcterms:W3CDTF">2012-08-31T12:01:13Z</dcterms:created>
  <dcterms:modified xsi:type="dcterms:W3CDTF">2012-10-16T09:10:30Z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10pnfnUkghAYQbgb81aup1CDcNPHVA70qdOzlZZNYz74</vt:lpwstr>
  </property>
  <property fmtid="{D5CDD505-2E9C-101B-9397-08002B2CF9AE}" pid="4" name="Google.Documents.RevisionId">
    <vt:lpwstr>08275474914841904742</vt:lpwstr>
  </property>
  <property fmtid="{D5CDD505-2E9C-101B-9397-08002B2CF9AE}" pid="5" name="Google.Documents.PreviousRevisionId">
    <vt:lpwstr>00776749445510052216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